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9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30"/>
    <a:srgbClr val="FFFFFF"/>
    <a:srgbClr val="EF1E7A"/>
    <a:srgbClr val="FF00FF"/>
    <a:srgbClr val="E6E3EA"/>
    <a:srgbClr val="9F5FCF"/>
    <a:srgbClr val="FFCE39"/>
    <a:srgbClr val="66FFFF"/>
    <a:srgbClr val="FF7272"/>
    <a:srgbClr val="E4ED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62" autoAdjust="0"/>
    <p:restoredTop sz="94660"/>
  </p:normalViewPr>
  <p:slideViewPr>
    <p:cSldViewPr snapToGrid="0">
      <p:cViewPr>
        <p:scale>
          <a:sx n="100" d="100"/>
          <a:sy n="100" d="100"/>
        </p:scale>
        <p:origin x="292" y="-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ter Hunter" userId="222c38b5-b185-4a92-b32d-3dda7f493704" providerId="ADAL" clId="{863F58C8-23ED-491F-9FE6-892BBB9013C3}"/>
    <pc:docChg chg="undo custSel addSld delSld modSld">
      <pc:chgData name="Peter Hunter" userId="222c38b5-b185-4a92-b32d-3dda7f493704" providerId="ADAL" clId="{863F58C8-23ED-491F-9FE6-892BBB9013C3}" dt="2025-08-18T22:00:07.779" v="5785" actId="14100"/>
      <pc:docMkLst>
        <pc:docMk/>
      </pc:docMkLst>
      <pc:sldChg chg="del">
        <pc:chgData name="Peter Hunter" userId="222c38b5-b185-4a92-b32d-3dda7f493704" providerId="ADAL" clId="{863F58C8-23ED-491F-9FE6-892BBB9013C3}" dt="2025-08-17T19:51:58.730" v="4929" actId="2696"/>
        <pc:sldMkLst>
          <pc:docMk/>
          <pc:sldMk cId="4283314944" sldId="256"/>
        </pc:sldMkLst>
      </pc:sldChg>
      <pc:sldChg chg="addSp delSp modSp mod addAnim delAnim modAnim">
        <pc:chgData name="Peter Hunter" userId="222c38b5-b185-4a92-b32d-3dda7f493704" providerId="ADAL" clId="{863F58C8-23ED-491F-9FE6-892BBB9013C3}" dt="2025-08-18T22:00:07.779" v="5785" actId="14100"/>
        <pc:sldMkLst>
          <pc:docMk/>
          <pc:sldMk cId="756768314" sldId="257"/>
        </pc:sldMkLst>
        <pc:spChg chg="add mod">
          <ac:chgData name="Peter Hunter" userId="222c38b5-b185-4a92-b32d-3dda7f493704" providerId="ADAL" clId="{863F58C8-23ED-491F-9FE6-892BBB9013C3}" dt="2025-08-17T09:43:21.979" v="4765" actId="164"/>
          <ac:spMkLst>
            <pc:docMk/>
            <pc:sldMk cId="756768314" sldId="257"/>
            <ac:spMk id="2" creationId="{7796621D-A1BC-67FF-08A4-E2D6A7208FEB}"/>
          </ac:spMkLst>
        </pc:spChg>
        <pc:spChg chg="add mod">
          <ac:chgData name="Peter Hunter" userId="222c38b5-b185-4a92-b32d-3dda7f493704" providerId="ADAL" clId="{863F58C8-23ED-491F-9FE6-892BBB9013C3}" dt="2025-08-17T09:46:19.404" v="4772" actId="164"/>
          <ac:spMkLst>
            <pc:docMk/>
            <pc:sldMk cId="756768314" sldId="257"/>
            <ac:spMk id="3" creationId="{958FB3D9-D3E8-9313-53D0-5B39D513BBEA}"/>
          </ac:spMkLst>
        </pc:spChg>
        <pc:spChg chg="add mod">
          <ac:chgData name="Peter Hunter" userId="222c38b5-b185-4a92-b32d-3dda7f493704" providerId="ADAL" clId="{863F58C8-23ED-491F-9FE6-892BBB9013C3}" dt="2025-08-17T09:43:21.979" v="4765" actId="164"/>
          <ac:spMkLst>
            <pc:docMk/>
            <pc:sldMk cId="756768314" sldId="257"/>
            <ac:spMk id="14" creationId="{E42822D3-53B9-3B98-832C-E44CE31DCA31}"/>
          </ac:spMkLst>
        </pc:spChg>
        <pc:spChg chg="add mod">
          <ac:chgData name="Peter Hunter" userId="222c38b5-b185-4a92-b32d-3dda7f493704" providerId="ADAL" clId="{863F58C8-23ED-491F-9FE6-892BBB9013C3}" dt="2025-08-17T09:43:21.979" v="4765" actId="164"/>
          <ac:spMkLst>
            <pc:docMk/>
            <pc:sldMk cId="756768314" sldId="257"/>
            <ac:spMk id="15" creationId="{AA694A1D-AB59-B6BF-5BCF-D37C31EB7E04}"/>
          </ac:spMkLst>
        </pc:spChg>
        <pc:spChg chg="add mod">
          <ac:chgData name="Peter Hunter" userId="222c38b5-b185-4a92-b32d-3dda7f493704" providerId="ADAL" clId="{863F58C8-23ED-491F-9FE6-892BBB9013C3}" dt="2025-08-17T09:11:50.139" v="4571" actId="164"/>
          <ac:spMkLst>
            <pc:docMk/>
            <pc:sldMk cId="756768314" sldId="257"/>
            <ac:spMk id="50" creationId="{2006D036-A841-20C6-0E47-E449D13AD464}"/>
          </ac:spMkLst>
        </pc:spChg>
        <pc:spChg chg="add mod">
          <ac:chgData name="Peter Hunter" userId="222c38b5-b185-4a92-b32d-3dda7f493704" providerId="ADAL" clId="{863F58C8-23ED-491F-9FE6-892BBB9013C3}" dt="2025-08-17T09:11:50.139" v="4571" actId="164"/>
          <ac:spMkLst>
            <pc:docMk/>
            <pc:sldMk cId="756768314" sldId="257"/>
            <ac:spMk id="51" creationId="{EF153B83-1835-7080-4C7E-2859A6B46849}"/>
          </ac:spMkLst>
        </pc:spChg>
        <pc:spChg chg="add mod">
          <ac:chgData name="Peter Hunter" userId="222c38b5-b185-4a92-b32d-3dda7f493704" providerId="ADAL" clId="{863F58C8-23ED-491F-9FE6-892BBB9013C3}" dt="2025-08-17T09:45:20.394" v="4769" actId="164"/>
          <ac:spMkLst>
            <pc:docMk/>
            <pc:sldMk cId="756768314" sldId="257"/>
            <ac:spMk id="53" creationId="{7CBDFD83-11EB-AC66-9383-76C070C69411}"/>
          </ac:spMkLst>
        </pc:spChg>
        <pc:spChg chg="add mod">
          <ac:chgData name="Peter Hunter" userId="222c38b5-b185-4a92-b32d-3dda7f493704" providerId="ADAL" clId="{863F58C8-23ED-491F-9FE6-892BBB9013C3}" dt="2025-08-17T10:01:35.991" v="4927" actId="20577"/>
          <ac:spMkLst>
            <pc:docMk/>
            <pc:sldMk cId="756768314" sldId="257"/>
            <ac:spMk id="61" creationId="{FA8182EC-1D35-B853-575F-53C94F70E416}"/>
          </ac:spMkLst>
        </pc:spChg>
        <pc:spChg chg="mod topLvl">
          <ac:chgData name="Peter Hunter" userId="222c38b5-b185-4a92-b32d-3dda7f493704" providerId="ADAL" clId="{863F58C8-23ED-491F-9FE6-892BBB9013C3}" dt="2025-08-18T21:59:53.152" v="5784" actId="14100"/>
          <ac:spMkLst>
            <pc:docMk/>
            <pc:sldMk cId="756768314" sldId="257"/>
            <ac:spMk id="113" creationId="{697FD2D7-F0BD-1614-8F01-F135CC8FC117}"/>
          </ac:spMkLst>
        </pc:spChg>
        <pc:spChg chg="mod topLvl">
          <ac:chgData name="Peter Hunter" userId="222c38b5-b185-4a92-b32d-3dda7f493704" providerId="ADAL" clId="{863F58C8-23ED-491F-9FE6-892BBB9013C3}" dt="2025-08-17T09:21:46.168" v="4690" actId="1036"/>
          <ac:spMkLst>
            <pc:docMk/>
            <pc:sldMk cId="756768314" sldId="257"/>
            <ac:spMk id="114" creationId="{05174636-875D-2E3D-8C06-894B2A3E4159}"/>
          </ac:spMkLst>
        </pc:spChg>
        <pc:spChg chg="mod topLvl">
          <ac:chgData name="Peter Hunter" userId="222c38b5-b185-4a92-b32d-3dda7f493704" providerId="ADAL" clId="{863F58C8-23ED-491F-9FE6-892BBB9013C3}" dt="2025-08-18T22:00:07.779" v="5785" actId="14100"/>
          <ac:spMkLst>
            <pc:docMk/>
            <pc:sldMk cId="756768314" sldId="257"/>
            <ac:spMk id="115" creationId="{CA6CA3DE-BAC5-9D69-FA80-3DB19F8846CA}"/>
          </ac:spMkLst>
        </pc:spChg>
        <pc:spChg chg="mod topLvl">
          <ac:chgData name="Peter Hunter" userId="222c38b5-b185-4a92-b32d-3dda7f493704" providerId="ADAL" clId="{863F58C8-23ED-491F-9FE6-892BBB9013C3}" dt="2025-08-17T08:45:19.476" v="4104" actId="1035"/>
          <ac:spMkLst>
            <pc:docMk/>
            <pc:sldMk cId="756768314" sldId="257"/>
            <ac:spMk id="118" creationId="{2134002A-3745-292D-2B8A-AD615A522B15}"/>
          </ac:spMkLst>
        </pc:spChg>
        <pc:spChg chg="mod topLvl">
          <ac:chgData name="Peter Hunter" userId="222c38b5-b185-4a92-b32d-3dda7f493704" providerId="ADAL" clId="{863F58C8-23ED-491F-9FE6-892BBB9013C3}" dt="2025-08-17T08:51:36.174" v="4178" actId="207"/>
          <ac:spMkLst>
            <pc:docMk/>
            <pc:sldMk cId="756768314" sldId="257"/>
            <ac:spMk id="121" creationId="{C582A7C3-0801-B39B-C666-3437D671C485}"/>
          </ac:spMkLst>
        </pc:spChg>
        <pc:spChg chg="mod">
          <ac:chgData name="Peter Hunter" userId="222c38b5-b185-4a92-b32d-3dda7f493704" providerId="ADAL" clId="{863F58C8-23ED-491F-9FE6-892BBB9013C3}" dt="2025-08-18T21:59:48.119" v="5783" actId="14100"/>
          <ac:spMkLst>
            <pc:docMk/>
            <pc:sldMk cId="756768314" sldId="257"/>
            <ac:spMk id="122" creationId="{18708BD9-BCD7-41EE-0EBC-4835CA7F33F5}"/>
          </ac:spMkLst>
        </pc:spChg>
        <pc:spChg chg="mod topLvl">
          <ac:chgData name="Peter Hunter" userId="222c38b5-b185-4a92-b32d-3dda7f493704" providerId="ADAL" clId="{863F58C8-23ED-491F-9FE6-892BBB9013C3}" dt="2025-08-17T09:08:27.209" v="4549" actId="20577"/>
          <ac:spMkLst>
            <pc:docMk/>
            <pc:sldMk cId="756768314" sldId="257"/>
            <ac:spMk id="123" creationId="{C6E41489-69A7-CA2C-4E3C-14235699A1CE}"/>
          </ac:spMkLst>
        </pc:spChg>
        <pc:spChg chg="mod">
          <ac:chgData name="Peter Hunter" userId="222c38b5-b185-4a92-b32d-3dda7f493704" providerId="ADAL" clId="{863F58C8-23ED-491F-9FE6-892BBB9013C3}" dt="2025-08-17T09:08:27.209" v="4549" actId="20577"/>
          <ac:spMkLst>
            <pc:docMk/>
            <pc:sldMk cId="756768314" sldId="257"/>
            <ac:spMk id="126" creationId="{E187229E-8610-0E5A-EF77-4567DD8516E2}"/>
          </ac:spMkLst>
        </pc:spChg>
        <pc:spChg chg="mod">
          <ac:chgData name="Peter Hunter" userId="222c38b5-b185-4a92-b32d-3dda7f493704" providerId="ADAL" clId="{863F58C8-23ED-491F-9FE6-892BBB9013C3}" dt="2025-08-17T09:08:27.209" v="4549" actId="20577"/>
          <ac:spMkLst>
            <pc:docMk/>
            <pc:sldMk cId="756768314" sldId="257"/>
            <ac:spMk id="130" creationId="{62606DC8-0307-9E9A-3A28-5F5DB170BF30}"/>
          </ac:spMkLst>
        </pc:spChg>
        <pc:spChg chg="mod topLvl">
          <ac:chgData name="Peter Hunter" userId="222c38b5-b185-4a92-b32d-3dda7f493704" providerId="ADAL" clId="{863F58C8-23ED-491F-9FE6-892BBB9013C3}" dt="2025-08-17T09:21:39.556" v="4687" actId="1036"/>
          <ac:spMkLst>
            <pc:docMk/>
            <pc:sldMk cId="756768314" sldId="257"/>
            <ac:spMk id="131" creationId="{C7F24C26-5979-A803-C53C-3733E78D443A}"/>
          </ac:spMkLst>
        </pc:spChg>
        <pc:spChg chg="mod">
          <ac:chgData name="Peter Hunter" userId="222c38b5-b185-4a92-b32d-3dda7f493704" providerId="ADAL" clId="{863F58C8-23ED-491F-9FE6-892BBB9013C3}" dt="2025-08-17T09:29:46.139" v="4753" actId="207"/>
          <ac:spMkLst>
            <pc:docMk/>
            <pc:sldMk cId="756768314" sldId="257"/>
            <ac:spMk id="132" creationId="{2B2D1BE0-49F1-76A9-5DF1-B0B9A9D7A627}"/>
          </ac:spMkLst>
        </pc:spChg>
        <pc:spChg chg="mod">
          <ac:chgData name="Peter Hunter" userId="222c38b5-b185-4a92-b32d-3dda7f493704" providerId="ADAL" clId="{863F58C8-23ED-491F-9FE6-892BBB9013C3}" dt="2025-08-17T09:29:58.114" v="4755" actId="207"/>
          <ac:spMkLst>
            <pc:docMk/>
            <pc:sldMk cId="756768314" sldId="257"/>
            <ac:spMk id="135" creationId="{7078B79A-129E-EC4A-1624-5A405A0C3B17}"/>
          </ac:spMkLst>
        </pc:spChg>
        <pc:spChg chg="mod ord">
          <ac:chgData name="Peter Hunter" userId="222c38b5-b185-4a92-b32d-3dda7f493704" providerId="ADAL" clId="{863F58C8-23ED-491F-9FE6-892BBB9013C3}" dt="2025-08-17T09:28:01.262" v="4747" actId="208"/>
          <ac:spMkLst>
            <pc:docMk/>
            <pc:sldMk cId="756768314" sldId="257"/>
            <ac:spMk id="140" creationId="{A661B21E-4848-E665-757E-8DE7C173542E}"/>
          </ac:spMkLst>
        </pc:spChg>
        <pc:spChg chg="mod">
          <ac:chgData name="Peter Hunter" userId="222c38b5-b185-4a92-b32d-3dda7f493704" providerId="ADAL" clId="{863F58C8-23ED-491F-9FE6-892BBB9013C3}" dt="2025-08-17T09:21:53.642" v="4695" actId="1036"/>
          <ac:spMkLst>
            <pc:docMk/>
            <pc:sldMk cId="756768314" sldId="257"/>
            <ac:spMk id="141" creationId="{BD2A39DA-C7AE-484D-04F0-43F2BAF42828}"/>
          </ac:spMkLst>
        </pc:spChg>
        <pc:spChg chg="mod">
          <ac:chgData name="Peter Hunter" userId="222c38b5-b185-4a92-b32d-3dda7f493704" providerId="ADAL" clId="{863F58C8-23ED-491F-9FE6-892BBB9013C3}" dt="2025-08-17T06:40:08.235" v="3990" actId="1037"/>
          <ac:spMkLst>
            <pc:docMk/>
            <pc:sldMk cId="756768314" sldId="257"/>
            <ac:spMk id="146" creationId="{D77783CF-E55A-250F-0859-156D43ACF815}"/>
          </ac:spMkLst>
        </pc:spChg>
        <pc:spChg chg="mod">
          <ac:chgData name="Peter Hunter" userId="222c38b5-b185-4a92-b32d-3dda7f493704" providerId="ADAL" clId="{863F58C8-23ED-491F-9FE6-892BBB9013C3}" dt="2025-08-17T06:40:08.235" v="3990" actId="1037"/>
          <ac:spMkLst>
            <pc:docMk/>
            <pc:sldMk cId="756768314" sldId="257"/>
            <ac:spMk id="147" creationId="{09DA3C5F-4249-48C1-F2E5-C6A5CC6C4869}"/>
          </ac:spMkLst>
        </pc:spChg>
        <pc:spChg chg="mod ord topLvl">
          <ac:chgData name="Peter Hunter" userId="222c38b5-b185-4a92-b32d-3dda7f493704" providerId="ADAL" clId="{863F58C8-23ED-491F-9FE6-892BBB9013C3}" dt="2025-08-18T09:39:38.074" v="5740" actId="1037"/>
          <ac:spMkLst>
            <pc:docMk/>
            <pc:sldMk cId="756768314" sldId="257"/>
            <ac:spMk id="148" creationId="{EB5E4F5C-CD1C-ECB2-CE4D-DB4745213547}"/>
          </ac:spMkLst>
        </pc:spChg>
        <pc:spChg chg="mod ord">
          <ac:chgData name="Peter Hunter" userId="222c38b5-b185-4a92-b32d-3dda7f493704" providerId="ADAL" clId="{863F58C8-23ED-491F-9FE6-892BBB9013C3}" dt="2025-08-17T10:00:00.243" v="4895" actId="255"/>
          <ac:spMkLst>
            <pc:docMk/>
            <pc:sldMk cId="756768314" sldId="257"/>
            <ac:spMk id="149" creationId="{510E43A6-3E60-4FE7-807C-BDC8764F5904}"/>
          </ac:spMkLst>
        </pc:spChg>
        <pc:spChg chg="mod topLvl">
          <ac:chgData name="Peter Hunter" userId="222c38b5-b185-4a92-b32d-3dda7f493704" providerId="ADAL" clId="{863F58C8-23ED-491F-9FE6-892BBB9013C3}" dt="2025-08-14T04:47:27.212" v="2699" actId="165"/>
          <ac:spMkLst>
            <pc:docMk/>
            <pc:sldMk cId="756768314" sldId="257"/>
            <ac:spMk id="158" creationId="{246B6337-0024-2558-A62C-BB2929EDAED7}"/>
          </ac:spMkLst>
        </pc:spChg>
        <pc:spChg chg="mod topLvl">
          <ac:chgData name="Peter Hunter" userId="222c38b5-b185-4a92-b32d-3dda7f493704" providerId="ADAL" clId="{863F58C8-23ED-491F-9FE6-892BBB9013C3}" dt="2025-08-17T09:19:04.117" v="4643" actId="20577"/>
          <ac:spMkLst>
            <pc:docMk/>
            <pc:sldMk cId="756768314" sldId="257"/>
            <ac:spMk id="161" creationId="{E46E38C8-ABE0-C1E9-380B-2FDDA0AF432E}"/>
          </ac:spMkLst>
        </pc:spChg>
        <pc:spChg chg="mod topLvl">
          <ac:chgData name="Peter Hunter" userId="222c38b5-b185-4a92-b32d-3dda7f493704" providerId="ADAL" clId="{863F58C8-23ED-491F-9FE6-892BBB9013C3}" dt="2025-08-17T09:21:30.675" v="4684" actId="1036"/>
          <ac:spMkLst>
            <pc:docMk/>
            <pc:sldMk cId="756768314" sldId="257"/>
            <ac:spMk id="162" creationId="{D7591040-1892-FBC4-5E72-FAD8B009EA34}"/>
          </ac:spMkLst>
        </pc:spChg>
        <pc:spChg chg="mod topLvl">
          <ac:chgData name="Peter Hunter" userId="222c38b5-b185-4a92-b32d-3dda7f493704" providerId="ADAL" clId="{863F58C8-23ED-491F-9FE6-892BBB9013C3}" dt="2025-08-17T09:19:04.117" v="4643" actId="20577"/>
          <ac:spMkLst>
            <pc:docMk/>
            <pc:sldMk cId="756768314" sldId="257"/>
            <ac:spMk id="165" creationId="{0C29EC79-2DEB-8998-8DD1-9928D4890542}"/>
          </ac:spMkLst>
        </pc:spChg>
        <pc:spChg chg="mod topLvl">
          <ac:chgData name="Peter Hunter" userId="222c38b5-b185-4a92-b32d-3dda7f493704" providerId="ADAL" clId="{863F58C8-23ED-491F-9FE6-892BBB9013C3}" dt="2025-08-17T09:19:04.117" v="4643" actId="20577"/>
          <ac:spMkLst>
            <pc:docMk/>
            <pc:sldMk cId="756768314" sldId="257"/>
            <ac:spMk id="166" creationId="{827C4686-4CE0-A9A0-9DA3-CF61317FE944}"/>
          </ac:spMkLst>
        </pc:spChg>
        <pc:spChg chg="mod topLvl">
          <ac:chgData name="Peter Hunter" userId="222c38b5-b185-4a92-b32d-3dda7f493704" providerId="ADAL" clId="{863F58C8-23ED-491F-9FE6-892BBB9013C3}" dt="2025-08-17T09:14:14.723" v="4616" actId="20577"/>
          <ac:spMkLst>
            <pc:docMk/>
            <pc:sldMk cId="756768314" sldId="257"/>
            <ac:spMk id="167" creationId="{BEF6CA93-3204-179C-09D5-33779B2F1E04}"/>
          </ac:spMkLst>
        </pc:spChg>
        <pc:spChg chg="mod">
          <ac:chgData name="Peter Hunter" userId="222c38b5-b185-4a92-b32d-3dda7f493704" providerId="ADAL" clId="{863F58C8-23ED-491F-9FE6-892BBB9013C3}" dt="2025-08-17T09:14:14.723" v="4616" actId="20577"/>
          <ac:spMkLst>
            <pc:docMk/>
            <pc:sldMk cId="756768314" sldId="257"/>
            <ac:spMk id="168" creationId="{959B509F-6BEC-0A83-F72C-19312C8FC8F5}"/>
          </ac:spMkLst>
        </pc:spChg>
        <pc:spChg chg="mod">
          <ac:chgData name="Peter Hunter" userId="222c38b5-b185-4a92-b32d-3dda7f493704" providerId="ADAL" clId="{863F58C8-23ED-491F-9FE6-892BBB9013C3}" dt="2025-08-17T09:10:36.333" v="4558" actId="207"/>
          <ac:spMkLst>
            <pc:docMk/>
            <pc:sldMk cId="756768314" sldId="257"/>
            <ac:spMk id="169" creationId="{0BA2A902-4987-F005-58E5-B6D7D187A84D}"/>
          </ac:spMkLst>
        </pc:spChg>
        <pc:spChg chg="mod">
          <ac:chgData name="Peter Hunter" userId="222c38b5-b185-4a92-b32d-3dda7f493704" providerId="ADAL" clId="{863F58C8-23ED-491F-9FE6-892BBB9013C3}" dt="2025-08-17T09:10:30.781" v="4557" actId="207"/>
          <ac:spMkLst>
            <pc:docMk/>
            <pc:sldMk cId="756768314" sldId="257"/>
            <ac:spMk id="170" creationId="{FC3BB5AF-3E42-BB5B-B37C-EB61E3B8CC3F}"/>
          </ac:spMkLst>
        </pc:spChg>
        <pc:spChg chg="mod topLvl">
          <ac:chgData name="Peter Hunter" userId="222c38b5-b185-4a92-b32d-3dda7f493704" providerId="ADAL" clId="{863F58C8-23ED-491F-9FE6-892BBB9013C3}" dt="2025-08-17T09:10:43.390" v="4559" actId="207"/>
          <ac:spMkLst>
            <pc:docMk/>
            <pc:sldMk cId="756768314" sldId="257"/>
            <ac:spMk id="171" creationId="{F52367D7-A91E-516E-3ECB-EA424867B1C0}"/>
          </ac:spMkLst>
        </pc:spChg>
        <pc:spChg chg="mod ord">
          <ac:chgData name="Peter Hunter" userId="222c38b5-b185-4a92-b32d-3dda7f493704" providerId="ADAL" clId="{863F58C8-23ED-491F-9FE6-892BBB9013C3}" dt="2025-08-17T09:10:48.775" v="4560" actId="207"/>
          <ac:spMkLst>
            <pc:docMk/>
            <pc:sldMk cId="756768314" sldId="257"/>
            <ac:spMk id="172" creationId="{8A7ADD9D-C861-7D8A-A513-A4B14132FC67}"/>
          </ac:spMkLst>
        </pc:spChg>
        <pc:spChg chg="mod topLvl">
          <ac:chgData name="Peter Hunter" userId="222c38b5-b185-4a92-b32d-3dda7f493704" providerId="ADAL" clId="{863F58C8-23ED-491F-9FE6-892BBB9013C3}" dt="2025-08-17T06:35:51.954" v="3817" actId="255"/>
          <ac:spMkLst>
            <pc:docMk/>
            <pc:sldMk cId="756768314" sldId="257"/>
            <ac:spMk id="175" creationId="{045E8FFF-0931-3D33-1297-43D5A7753783}"/>
          </ac:spMkLst>
        </pc:spChg>
        <pc:spChg chg="mod topLvl">
          <ac:chgData name="Peter Hunter" userId="222c38b5-b185-4a92-b32d-3dda7f493704" providerId="ADAL" clId="{863F58C8-23ED-491F-9FE6-892BBB9013C3}" dt="2025-08-17T06:35:51.954" v="3817" actId="255"/>
          <ac:spMkLst>
            <pc:docMk/>
            <pc:sldMk cId="756768314" sldId="257"/>
            <ac:spMk id="176" creationId="{96604D0F-0960-E6B5-7ADC-ACA7A22519D3}"/>
          </ac:spMkLst>
        </pc:spChg>
        <pc:spChg chg="mod">
          <ac:chgData name="Peter Hunter" userId="222c38b5-b185-4a92-b32d-3dda7f493704" providerId="ADAL" clId="{863F58C8-23ED-491F-9FE6-892BBB9013C3}" dt="2025-08-17T06:35:51.954" v="3817" actId="255"/>
          <ac:spMkLst>
            <pc:docMk/>
            <pc:sldMk cId="756768314" sldId="257"/>
            <ac:spMk id="177" creationId="{D6B6A983-9E01-91B7-1D5F-6F35F943D2A6}"/>
          </ac:spMkLst>
        </pc:spChg>
        <pc:spChg chg="mod">
          <ac:chgData name="Peter Hunter" userId="222c38b5-b185-4a92-b32d-3dda7f493704" providerId="ADAL" clId="{863F58C8-23ED-491F-9FE6-892BBB9013C3}" dt="2025-08-14T05:31:26.282" v="3149" actId="255"/>
          <ac:spMkLst>
            <pc:docMk/>
            <pc:sldMk cId="756768314" sldId="257"/>
            <ac:spMk id="178" creationId="{4145D59C-6235-24C0-767E-EC84C439AA20}"/>
          </ac:spMkLst>
        </pc:spChg>
        <pc:spChg chg="mod">
          <ac:chgData name="Peter Hunter" userId="222c38b5-b185-4a92-b32d-3dda7f493704" providerId="ADAL" clId="{863F58C8-23ED-491F-9FE6-892BBB9013C3}" dt="2025-08-17T06:35:51.954" v="3817" actId="255"/>
          <ac:spMkLst>
            <pc:docMk/>
            <pc:sldMk cId="756768314" sldId="257"/>
            <ac:spMk id="179" creationId="{EED54A2D-D3FF-18E1-B85D-66F4D4E734D2}"/>
          </ac:spMkLst>
        </pc:spChg>
        <pc:spChg chg="mod">
          <ac:chgData name="Peter Hunter" userId="222c38b5-b185-4a92-b32d-3dda7f493704" providerId="ADAL" clId="{863F58C8-23ED-491F-9FE6-892BBB9013C3}" dt="2025-08-13T07:59:09.685" v="2210" actId="164"/>
          <ac:spMkLst>
            <pc:docMk/>
            <pc:sldMk cId="756768314" sldId="257"/>
            <ac:spMk id="187" creationId="{A9FEEBA2-0C99-FDDA-A976-C9A1D486E6CC}"/>
          </ac:spMkLst>
        </pc:spChg>
        <pc:spChg chg="mod topLvl">
          <ac:chgData name="Peter Hunter" userId="222c38b5-b185-4a92-b32d-3dda7f493704" providerId="ADAL" clId="{863F58C8-23ED-491F-9FE6-892BBB9013C3}" dt="2025-08-13T09:08:54.417" v="2223" actId="164"/>
          <ac:spMkLst>
            <pc:docMk/>
            <pc:sldMk cId="756768314" sldId="257"/>
            <ac:spMk id="190" creationId="{3EF16212-E288-50E1-65D8-FB5834202F58}"/>
          </ac:spMkLst>
        </pc:spChg>
        <pc:spChg chg="mod topLvl">
          <ac:chgData name="Peter Hunter" userId="222c38b5-b185-4a92-b32d-3dda7f493704" providerId="ADAL" clId="{863F58C8-23ED-491F-9FE6-892BBB9013C3}" dt="2025-08-17T06:35:51.954" v="3817" actId="255"/>
          <ac:spMkLst>
            <pc:docMk/>
            <pc:sldMk cId="756768314" sldId="257"/>
            <ac:spMk id="193" creationId="{52C0E88F-4364-2663-7E4F-4C1E39F45D3D}"/>
          </ac:spMkLst>
        </pc:spChg>
        <pc:spChg chg="mod topLvl">
          <ac:chgData name="Peter Hunter" userId="222c38b5-b185-4a92-b32d-3dda7f493704" providerId="ADAL" clId="{863F58C8-23ED-491F-9FE6-892BBB9013C3}" dt="2025-08-14T05:31:26.282" v="3149" actId="255"/>
          <ac:spMkLst>
            <pc:docMk/>
            <pc:sldMk cId="756768314" sldId="257"/>
            <ac:spMk id="194" creationId="{6C9D7A02-5263-669D-C889-CBE6E4D1D256}"/>
          </ac:spMkLst>
        </pc:spChg>
        <pc:spChg chg="mod topLvl">
          <ac:chgData name="Peter Hunter" userId="222c38b5-b185-4a92-b32d-3dda7f493704" providerId="ADAL" clId="{863F58C8-23ED-491F-9FE6-892BBB9013C3}" dt="2025-08-17T06:35:51.954" v="3817" actId="255"/>
          <ac:spMkLst>
            <pc:docMk/>
            <pc:sldMk cId="756768314" sldId="257"/>
            <ac:spMk id="195" creationId="{B9522F1E-FFD7-8F4E-7A59-8E3D3ACFCA36}"/>
          </ac:spMkLst>
        </pc:spChg>
        <pc:spChg chg="mod topLvl">
          <ac:chgData name="Peter Hunter" userId="222c38b5-b185-4a92-b32d-3dda7f493704" providerId="ADAL" clId="{863F58C8-23ED-491F-9FE6-892BBB9013C3}" dt="2025-08-17T06:35:51.954" v="3817" actId="255"/>
          <ac:spMkLst>
            <pc:docMk/>
            <pc:sldMk cId="756768314" sldId="257"/>
            <ac:spMk id="196" creationId="{7E72BA70-E9FA-271A-E851-0FDF2A3C4511}"/>
          </ac:spMkLst>
        </pc:spChg>
        <pc:spChg chg="mod">
          <ac:chgData name="Peter Hunter" userId="222c38b5-b185-4a92-b32d-3dda7f493704" providerId="ADAL" clId="{863F58C8-23ED-491F-9FE6-892BBB9013C3}" dt="2025-08-17T06:35:51.954" v="3817" actId="255"/>
          <ac:spMkLst>
            <pc:docMk/>
            <pc:sldMk cId="756768314" sldId="257"/>
            <ac:spMk id="197" creationId="{98BEE619-B0E2-ED4A-347F-FC846A94C721}"/>
          </ac:spMkLst>
        </pc:spChg>
        <pc:spChg chg="mod">
          <ac:chgData name="Peter Hunter" userId="222c38b5-b185-4a92-b32d-3dda7f493704" providerId="ADAL" clId="{863F58C8-23ED-491F-9FE6-892BBB9013C3}" dt="2025-08-14T04:42:49.426" v="2684" actId="165"/>
          <ac:spMkLst>
            <pc:docMk/>
            <pc:sldMk cId="756768314" sldId="257"/>
            <ac:spMk id="198" creationId="{DD4B6D51-8DB1-1E00-C08B-2CD80E333A27}"/>
          </ac:spMkLst>
        </pc:spChg>
        <pc:spChg chg="mod topLvl">
          <ac:chgData name="Peter Hunter" userId="222c38b5-b185-4a92-b32d-3dda7f493704" providerId="ADAL" clId="{863F58C8-23ED-491F-9FE6-892BBB9013C3}" dt="2025-08-17T09:09:30.208" v="4556" actId="113"/>
          <ac:spMkLst>
            <pc:docMk/>
            <pc:sldMk cId="756768314" sldId="257"/>
            <ac:spMk id="199" creationId="{57B6C2C9-8E73-AAF5-DB02-8D0311DDC500}"/>
          </ac:spMkLst>
        </pc:spChg>
        <pc:spChg chg="mod">
          <ac:chgData name="Peter Hunter" userId="222c38b5-b185-4a92-b32d-3dda7f493704" providerId="ADAL" clId="{863F58C8-23ED-491F-9FE6-892BBB9013C3}" dt="2025-08-13T07:16:07.961" v="1976" actId="164"/>
          <ac:spMkLst>
            <pc:docMk/>
            <pc:sldMk cId="756768314" sldId="257"/>
            <ac:spMk id="201" creationId="{3EE58471-429C-7750-FB58-AB8EB3771C78}"/>
          </ac:spMkLst>
        </pc:spChg>
        <pc:spChg chg="mod">
          <ac:chgData name="Peter Hunter" userId="222c38b5-b185-4a92-b32d-3dda7f493704" providerId="ADAL" clId="{863F58C8-23ED-491F-9FE6-892BBB9013C3}" dt="2025-08-17T09:20:38.614" v="4674" actId="1035"/>
          <ac:spMkLst>
            <pc:docMk/>
            <pc:sldMk cId="756768314" sldId="257"/>
            <ac:spMk id="205" creationId="{E1C1FA2C-7DC5-06DF-3B17-B2A008A8CAD6}"/>
          </ac:spMkLst>
        </pc:spChg>
        <pc:spChg chg="mod topLvl">
          <ac:chgData name="Peter Hunter" userId="222c38b5-b185-4a92-b32d-3dda7f493704" providerId="ADAL" clId="{863F58C8-23ED-491F-9FE6-892BBB9013C3}" dt="2025-08-17T09:09:26.511" v="4555" actId="113"/>
          <ac:spMkLst>
            <pc:docMk/>
            <pc:sldMk cId="756768314" sldId="257"/>
            <ac:spMk id="206" creationId="{ED9857EE-65CD-05C4-710B-E50415044987}"/>
          </ac:spMkLst>
        </pc:spChg>
        <pc:spChg chg="mod topLvl">
          <ac:chgData name="Peter Hunter" userId="222c38b5-b185-4a92-b32d-3dda7f493704" providerId="ADAL" clId="{863F58C8-23ED-491F-9FE6-892BBB9013C3}" dt="2025-08-17T09:31:45.299" v="4764" actId="14100"/>
          <ac:spMkLst>
            <pc:docMk/>
            <pc:sldMk cId="756768314" sldId="257"/>
            <ac:spMk id="208" creationId="{B448D9CA-572C-9714-25A9-7C93A4F70F71}"/>
          </ac:spMkLst>
        </pc:spChg>
        <pc:spChg chg="mod ord topLvl">
          <ac:chgData name="Peter Hunter" userId="222c38b5-b185-4a92-b32d-3dda7f493704" providerId="ADAL" clId="{863F58C8-23ED-491F-9FE6-892BBB9013C3}" dt="2025-08-14T03:59:39.214" v="2351" actId="14100"/>
          <ac:spMkLst>
            <pc:docMk/>
            <pc:sldMk cId="756768314" sldId="257"/>
            <ac:spMk id="210" creationId="{69160FFD-20D8-C824-3DCA-57F62B5F47D7}"/>
          </ac:spMkLst>
        </pc:spChg>
        <pc:spChg chg="mod">
          <ac:chgData name="Peter Hunter" userId="222c38b5-b185-4a92-b32d-3dda7f493704" providerId="ADAL" clId="{863F58C8-23ED-491F-9FE6-892BBB9013C3}" dt="2025-08-17T06:40:08.235" v="3990" actId="1037"/>
          <ac:spMkLst>
            <pc:docMk/>
            <pc:sldMk cId="756768314" sldId="257"/>
            <ac:spMk id="211" creationId="{7638567D-17F7-06F5-2B42-09A5F42E39AE}"/>
          </ac:spMkLst>
        </pc:spChg>
        <pc:spChg chg="mod topLvl">
          <ac:chgData name="Peter Hunter" userId="222c38b5-b185-4a92-b32d-3dda7f493704" providerId="ADAL" clId="{863F58C8-23ED-491F-9FE6-892BBB9013C3}" dt="2025-08-17T09:31:40.591" v="4763" actId="14100"/>
          <ac:spMkLst>
            <pc:docMk/>
            <pc:sldMk cId="756768314" sldId="257"/>
            <ac:spMk id="212" creationId="{A1B8FE31-2A52-A746-68D3-0ABF5ED31119}"/>
          </ac:spMkLst>
        </pc:spChg>
        <pc:spChg chg="mod topLvl">
          <ac:chgData name="Peter Hunter" userId="222c38b5-b185-4a92-b32d-3dda7f493704" providerId="ADAL" clId="{863F58C8-23ED-491F-9FE6-892BBB9013C3}" dt="2025-08-14T04:42:49.426" v="2684" actId="165"/>
          <ac:spMkLst>
            <pc:docMk/>
            <pc:sldMk cId="756768314" sldId="257"/>
            <ac:spMk id="213" creationId="{F73478EE-01F5-5865-589F-A0DF41C0BD1D}"/>
          </ac:spMkLst>
        </pc:spChg>
        <pc:spChg chg="add mod">
          <ac:chgData name="Peter Hunter" userId="222c38b5-b185-4a92-b32d-3dda7f493704" providerId="ADAL" clId="{863F58C8-23ED-491F-9FE6-892BBB9013C3}" dt="2025-08-17T06:35:51.954" v="3817" actId="255"/>
          <ac:spMkLst>
            <pc:docMk/>
            <pc:sldMk cId="756768314" sldId="257"/>
            <ac:spMk id="324" creationId="{C246778F-F739-0BE9-6A09-1E86D64ECC8D}"/>
          </ac:spMkLst>
        </pc:spChg>
        <pc:spChg chg="add mod topLvl">
          <ac:chgData name="Peter Hunter" userId="222c38b5-b185-4a92-b32d-3dda7f493704" providerId="ADAL" clId="{863F58C8-23ED-491F-9FE6-892BBB9013C3}" dt="2025-08-17T09:19:14.414" v="4645" actId="20577"/>
          <ac:spMkLst>
            <pc:docMk/>
            <pc:sldMk cId="756768314" sldId="257"/>
            <ac:spMk id="326" creationId="{EB7B16EE-FFED-5118-7FFF-3DBC5BE9C26D}"/>
          </ac:spMkLst>
        </pc:spChg>
        <pc:spChg chg="add mod">
          <ac:chgData name="Peter Hunter" userId="222c38b5-b185-4a92-b32d-3dda7f493704" providerId="ADAL" clId="{863F58C8-23ED-491F-9FE6-892BBB9013C3}" dt="2025-08-18T21:54:02.535" v="5782" actId="207"/>
          <ac:spMkLst>
            <pc:docMk/>
            <pc:sldMk cId="756768314" sldId="257"/>
            <ac:spMk id="328" creationId="{4552194A-3E9E-E6CF-3E6E-C2185FFD234E}"/>
          </ac:spMkLst>
        </pc:spChg>
        <pc:spChg chg="add mod">
          <ac:chgData name="Peter Hunter" userId="222c38b5-b185-4a92-b32d-3dda7f493704" providerId="ADAL" clId="{863F58C8-23ED-491F-9FE6-892BBB9013C3}" dt="2025-08-14T04:01:43.329" v="2408" actId="20577"/>
          <ac:spMkLst>
            <pc:docMk/>
            <pc:sldMk cId="756768314" sldId="257"/>
            <ac:spMk id="330" creationId="{F2112F67-473C-5BEB-56DA-FA1849AB0CA9}"/>
          </ac:spMkLst>
        </pc:spChg>
        <pc:spChg chg="add mod">
          <ac:chgData name="Peter Hunter" userId="222c38b5-b185-4a92-b32d-3dda7f493704" providerId="ADAL" clId="{863F58C8-23ED-491F-9FE6-892BBB9013C3}" dt="2025-08-14T04:01:33.059" v="2386"/>
          <ac:spMkLst>
            <pc:docMk/>
            <pc:sldMk cId="756768314" sldId="257"/>
            <ac:spMk id="331" creationId="{6DA7D596-C160-AF06-B65C-6F3230AE47EF}"/>
          </ac:spMkLst>
        </pc:spChg>
        <pc:spChg chg="add mod">
          <ac:chgData name="Peter Hunter" userId="222c38b5-b185-4a92-b32d-3dda7f493704" providerId="ADAL" clId="{863F58C8-23ED-491F-9FE6-892BBB9013C3}" dt="2025-08-17T09:08:27.209" v="4549" actId="20577"/>
          <ac:spMkLst>
            <pc:docMk/>
            <pc:sldMk cId="756768314" sldId="257"/>
            <ac:spMk id="332" creationId="{926532FC-514E-2A20-C071-4BFA1F06B610}"/>
          </ac:spMkLst>
        </pc:spChg>
        <pc:spChg chg="add mod">
          <ac:chgData name="Peter Hunter" userId="222c38b5-b185-4a92-b32d-3dda7f493704" providerId="ADAL" clId="{863F58C8-23ED-491F-9FE6-892BBB9013C3}" dt="2025-08-18T09:40:39.031" v="5742" actId="20577"/>
          <ac:spMkLst>
            <pc:docMk/>
            <pc:sldMk cId="756768314" sldId="257"/>
            <ac:spMk id="335" creationId="{FFDD7D78-076F-27C2-EAD0-3DF4EC26C3CB}"/>
          </ac:spMkLst>
        </pc:spChg>
        <pc:spChg chg="add del mod">
          <ac:chgData name="Peter Hunter" userId="222c38b5-b185-4a92-b32d-3dda7f493704" providerId="ADAL" clId="{863F58C8-23ED-491F-9FE6-892BBB9013C3}" dt="2025-08-17T04:07:09.735" v="3470" actId="21"/>
          <ac:spMkLst>
            <pc:docMk/>
            <pc:sldMk cId="756768314" sldId="257"/>
            <ac:spMk id="336" creationId="{2F5CE8E3-9305-D2B8-65BA-5F21AF0B4B34}"/>
          </ac:spMkLst>
        </pc:spChg>
        <pc:spChg chg="add del mod">
          <ac:chgData name="Peter Hunter" userId="222c38b5-b185-4a92-b32d-3dda7f493704" providerId="ADAL" clId="{863F58C8-23ED-491F-9FE6-892BBB9013C3}" dt="2025-08-17T04:50:49.733" v="3803" actId="478"/>
          <ac:spMkLst>
            <pc:docMk/>
            <pc:sldMk cId="756768314" sldId="257"/>
            <ac:spMk id="337" creationId="{3F08E210-F6BC-96EE-39E5-ED3510347B60}"/>
          </ac:spMkLst>
        </pc:spChg>
        <pc:spChg chg="add del mod">
          <ac:chgData name="Peter Hunter" userId="222c38b5-b185-4a92-b32d-3dda7f493704" providerId="ADAL" clId="{863F58C8-23ED-491F-9FE6-892BBB9013C3}" dt="2025-08-17T04:50:51.790" v="3804" actId="478"/>
          <ac:spMkLst>
            <pc:docMk/>
            <pc:sldMk cId="756768314" sldId="257"/>
            <ac:spMk id="338" creationId="{39748855-98E0-E639-9234-65CE5E7125C7}"/>
          </ac:spMkLst>
        </pc:spChg>
        <pc:spChg chg="add del mod">
          <ac:chgData name="Peter Hunter" userId="222c38b5-b185-4a92-b32d-3dda7f493704" providerId="ADAL" clId="{863F58C8-23ED-491F-9FE6-892BBB9013C3}" dt="2025-08-17T04:50:53.790" v="3805" actId="478"/>
          <ac:spMkLst>
            <pc:docMk/>
            <pc:sldMk cId="756768314" sldId="257"/>
            <ac:spMk id="339" creationId="{126FB55B-FAA0-F0E3-C7D8-6E8D3EFEA218}"/>
          </ac:spMkLst>
        </pc:spChg>
        <pc:spChg chg="add del mod topLvl">
          <ac:chgData name="Peter Hunter" userId="222c38b5-b185-4a92-b32d-3dda7f493704" providerId="ADAL" clId="{863F58C8-23ED-491F-9FE6-892BBB9013C3}" dt="2025-08-17T04:50:56.212" v="3806" actId="478"/>
          <ac:spMkLst>
            <pc:docMk/>
            <pc:sldMk cId="756768314" sldId="257"/>
            <ac:spMk id="340" creationId="{0B7CD0B2-F9A2-BACA-6B78-F149A0AA10FC}"/>
          </ac:spMkLst>
        </pc:spChg>
        <pc:spChg chg="add mod">
          <ac:chgData name="Peter Hunter" userId="222c38b5-b185-4a92-b32d-3dda7f493704" providerId="ADAL" clId="{863F58C8-23ED-491F-9FE6-892BBB9013C3}" dt="2025-08-17T09:14:33.712" v="4619" actId="14100"/>
          <ac:spMkLst>
            <pc:docMk/>
            <pc:sldMk cId="756768314" sldId="257"/>
            <ac:spMk id="341" creationId="{086BD4C5-6CC5-E6AA-DC99-0F88886E4B6C}"/>
          </ac:spMkLst>
        </pc:spChg>
        <pc:grpChg chg="add mod">
          <ac:chgData name="Peter Hunter" userId="222c38b5-b185-4a92-b32d-3dda7f493704" providerId="ADAL" clId="{863F58C8-23ED-491F-9FE6-892BBB9013C3}" dt="2025-08-17T09:48:38.475" v="4826" actId="164"/>
          <ac:grpSpMkLst>
            <pc:docMk/>
            <pc:sldMk cId="756768314" sldId="257"/>
            <ac:grpSpMk id="48" creationId="{A21470AD-9D3E-3610-096F-9A70A2CF290F}"/>
          </ac:grpSpMkLst>
        </pc:grpChg>
        <pc:grpChg chg="add mod">
          <ac:chgData name="Peter Hunter" userId="222c38b5-b185-4a92-b32d-3dda7f493704" providerId="ADAL" clId="{863F58C8-23ED-491F-9FE6-892BBB9013C3}" dt="2025-08-17T09:43:21.979" v="4765" actId="164"/>
          <ac:grpSpMkLst>
            <pc:docMk/>
            <pc:sldMk cId="756768314" sldId="257"/>
            <ac:grpSpMk id="52" creationId="{4697D772-220D-5A5B-2CFC-078D3D716F76}"/>
          </ac:grpSpMkLst>
        </pc:grpChg>
        <pc:grpChg chg="add mod">
          <ac:chgData name="Peter Hunter" userId="222c38b5-b185-4a92-b32d-3dda7f493704" providerId="ADAL" clId="{863F58C8-23ED-491F-9FE6-892BBB9013C3}" dt="2025-08-17T09:45:20.394" v="4769" actId="164"/>
          <ac:grpSpMkLst>
            <pc:docMk/>
            <pc:sldMk cId="756768314" sldId="257"/>
            <ac:grpSpMk id="57" creationId="{552DCD04-E791-8E6D-12CB-CDCAC6D6AF5F}"/>
          </ac:grpSpMkLst>
        </pc:grpChg>
        <pc:grpChg chg="add mod">
          <ac:chgData name="Peter Hunter" userId="222c38b5-b185-4a92-b32d-3dda7f493704" providerId="ADAL" clId="{863F58C8-23ED-491F-9FE6-892BBB9013C3}" dt="2025-08-17T09:45:20.394" v="4769" actId="164"/>
          <ac:grpSpMkLst>
            <pc:docMk/>
            <pc:sldMk cId="756768314" sldId="257"/>
            <ac:grpSpMk id="58" creationId="{EE807037-28A9-A24F-D3C2-5CF957E804FA}"/>
          </ac:grpSpMkLst>
        </pc:grpChg>
        <pc:grpChg chg="add mod">
          <ac:chgData name="Peter Hunter" userId="222c38b5-b185-4a92-b32d-3dda7f493704" providerId="ADAL" clId="{863F58C8-23ED-491F-9FE6-892BBB9013C3}" dt="2025-08-17T09:46:19.404" v="4772" actId="164"/>
          <ac:grpSpMkLst>
            <pc:docMk/>
            <pc:sldMk cId="756768314" sldId="257"/>
            <ac:grpSpMk id="59" creationId="{8D7373F0-2238-6316-DD7E-2EFE8F58F59D}"/>
          </ac:grpSpMkLst>
        </pc:grpChg>
        <pc:grpChg chg="add mod">
          <ac:chgData name="Peter Hunter" userId="222c38b5-b185-4a92-b32d-3dda7f493704" providerId="ADAL" clId="{863F58C8-23ED-491F-9FE6-892BBB9013C3}" dt="2025-08-17T09:46:19.404" v="4772" actId="164"/>
          <ac:grpSpMkLst>
            <pc:docMk/>
            <pc:sldMk cId="756768314" sldId="257"/>
            <ac:grpSpMk id="60" creationId="{BB8B33AF-9255-DDD4-F06A-05AF831E164D}"/>
          </ac:grpSpMkLst>
        </pc:grpChg>
        <pc:grpChg chg="add mod">
          <ac:chgData name="Peter Hunter" userId="222c38b5-b185-4a92-b32d-3dda7f493704" providerId="ADAL" clId="{863F58C8-23ED-491F-9FE6-892BBB9013C3}" dt="2025-08-17T10:00:41.496" v="4918" actId="1035"/>
          <ac:grpSpMkLst>
            <pc:docMk/>
            <pc:sldMk cId="756768314" sldId="257"/>
            <ac:grpSpMk id="62" creationId="{C90374D8-1D8D-DA56-6374-5056D6AC81FD}"/>
          </ac:grpSpMkLst>
        </pc:grpChg>
        <pc:grpChg chg="add mod">
          <ac:chgData name="Peter Hunter" userId="222c38b5-b185-4a92-b32d-3dda7f493704" providerId="ADAL" clId="{863F58C8-23ED-491F-9FE6-892BBB9013C3}" dt="2025-08-17T10:00:04.042" v="4899" actId="1035"/>
          <ac:grpSpMkLst>
            <pc:docMk/>
            <pc:sldMk cId="756768314" sldId="257"/>
            <ac:grpSpMk id="63" creationId="{B9630509-0B93-CDFB-0DFC-69CCBAFF2B21}"/>
          </ac:grpSpMkLst>
        </pc:grpChg>
        <pc:grpChg chg="add mod">
          <ac:chgData name="Peter Hunter" userId="222c38b5-b185-4a92-b32d-3dda7f493704" providerId="ADAL" clId="{863F58C8-23ED-491F-9FE6-892BBB9013C3}" dt="2025-08-13T07:59:09.685" v="2210" actId="164"/>
          <ac:grpSpMkLst>
            <pc:docMk/>
            <pc:sldMk cId="756768314" sldId="257"/>
            <ac:grpSpMk id="266" creationId="{88663318-6DAA-E6EC-B878-E6274348518A}"/>
          </ac:grpSpMkLst>
        </pc:grpChg>
        <pc:grpChg chg="add mod">
          <ac:chgData name="Peter Hunter" userId="222c38b5-b185-4a92-b32d-3dda7f493704" providerId="ADAL" clId="{863F58C8-23ED-491F-9FE6-892BBB9013C3}" dt="2025-08-17T09:08:27.209" v="4549" actId="20577"/>
          <ac:grpSpMkLst>
            <pc:docMk/>
            <pc:sldMk cId="756768314" sldId="257"/>
            <ac:grpSpMk id="289" creationId="{927DAA9D-00C6-4829-EBB7-CD6A0720CDCF}"/>
          </ac:grpSpMkLst>
        </pc:grpChg>
        <pc:grpChg chg="add mod ord">
          <ac:chgData name="Peter Hunter" userId="222c38b5-b185-4a92-b32d-3dda7f493704" providerId="ADAL" clId="{863F58C8-23ED-491F-9FE6-892BBB9013C3}" dt="2025-08-17T09:14:14.723" v="4616" actId="20577"/>
          <ac:grpSpMkLst>
            <pc:docMk/>
            <pc:sldMk cId="756768314" sldId="257"/>
            <ac:grpSpMk id="292" creationId="{01B0012B-4E0B-88CE-94CD-9708C0B57405}"/>
          </ac:grpSpMkLst>
        </pc:grpChg>
        <pc:grpChg chg="add mod topLvl">
          <ac:chgData name="Peter Hunter" userId="222c38b5-b185-4a92-b32d-3dda7f493704" providerId="ADAL" clId="{863F58C8-23ED-491F-9FE6-892BBB9013C3}" dt="2025-08-13T07:55:51.745" v="2194" actId="164"/>
          <ac:grpSpMkLst>
            <pc:docMk/>
            <pc:sldMk cId="756768314" sldId="257"/>
            <ac:grpSpMk id="302" creationId="{C572447A-C5D9-1DE7-9874-4D63B799B601}"/>
          </ac:grpSpMkLst>
        </pc:grpChg>
        <pc:grpChg chg="add mod ord topLvl">
          <ac:chgData name="Peter Hunter" userId="222c38b5-b185-4a92-b32d-3dda7f493704" providerId="ADAL" clId="{863F58C8-23ED-491F-9FE6-892BBB9013C3}" dt="2025-08-13T07:55:57.646" v="2195" actId="164"/>
          <ac:grpSpMkLst>
            <pc:docMk/>
            <pc:sldMk cId="756768314" sldId="257"/>
            <ac:grpSpMk id="303" creationId="{0693771F-AF8A-FE94-F445-26A0D199854F}"/>
          </ac:grpSpMkLst>
        </pc:grpChg>
        <pc:grpChg chg="add del mod">
          <ac:chgData name="Peter Hunter" userId="222c38b5-b185-4a92-b32d-3dda7f493704" providerId="ADAL" clId="{863F58C8-23ED-491F-9FE6-892BBB9013C3}" dt="2025-08-14T05:25:38.748" v="2712" actId="20577"/>
          <ac:grpSpMkLst>
            <pc:docMk/>
            <pc:sldMk cId="756768314" sldId="257"/>
            <ac:grpSpMk id="305" creationId="{13306912-DC0B-6EF0-F0A8-97AD19F3C51F}"/>
          </ac:grpSpMkLst>
        </pc:grpChg>
        <pc:grpChg chg="add mod">
          <ac:chgData name="Peter Hunter" userId="222c38b5-b185-4a92-b32d-3dda7f493704" providerId="ADAL" clId="{863F58C8-23ED-491F-9FE6-892BBB9013C3}" dt="2025-08-13T09:12:47.177" v="2252" actId="164"/>
          <ac:grpSpMkLst>
            <pc:docMk/>
            <pc:sldMk cId="756768314" sldId="257"/>
            <ac:grpSpMk id="306" creationId="{BB32E51C-4A8F-AF59-00C6-FEC3B10C8FDC}"/>
          </ac:grpSpMkLst>
        </pc:grpChg>
        <pc:grpChg chg="add mod">
          <ac:chgData name="Peter Hunter" userId="222c38b5-b185-4a92-b32d-3dda7f493704" providerId="ADAL" clId="{863F58C8-23ED-491F-9FE6-892BBB9013C3}" dt="2025-08-17T09:14:14.723" v="4616" actId="20577"/>
          <ac:grpSpMkLst>
            <pc:docMk/>
            <pc:sldMk cId="756768314" sldId="257"/>
            <ac:grpSpMk id="307" creationId="{1977925B-F031-D2FA-2EAE-50B45CCC97F7}"/>
          </ac:grpSpMkLst>
        </pc:grpChg>
        <pc:grpChg chg="add mod">
          <ac:chgData name="Peter Hunter" userId="222c38b5-b185-4a92-b32d-3dda7f493704" providerId="ADAL" clId="{863F58C8-23ED-491F-9FE6-892BBB9013C3}" dt="2025-08-14T04:47:27.212" v="2699" actId="165"/>
          <ac:grpSpMkLst>
            <pc:docMk/>
            <pc:sldMk cId="756768314" sldId="257"/>
            <ac:grpSpMk id="308" creationId="{811EF6D2-9896-E849-C10B-AF82348B9E0D}"/>
          </ac:grpSpMkLst>
        </pc:grpChg>
        <pc:grpChg chg="add mod">
          <ac:chgData name="Peter Hunter" userId="222c38b5-b185-4a92-b32d-3dda7f493704" providerId="ADAL" clId="{863F58C8-23ED-491F-9FE6-892BBB9013C3}" dt="2025-08-13T09:08:54.417" v="2223" actId="164"/>
          <ac:grpSpMkLst>
            <pc:docMk/>
            <pc:sldMk cId="756768314" sldId="257"/>
            <ac:grpSpMk id="309" creationId="{26672754-6B47-D995-0F96-91B9DDCB5900}"/>
          </ac:grpSpMkLst>
        </pc:grpChg>
        <pc:grpChg chg="add mod">
          <ac:chgData name="Peter Hunter" userId="222c38b5-b185-4a92-b32d-3dda7f493704" providerId="ADAL" clId="{863F58C8-23ED-491F-9FE6-892BBB9013C3}" dt="2025-08-13T07:55:57.646" v="2195" actId="164"/>
          <ac:grpSpMkLst>
            <pc:docMk/>
            <pc:sldMk cId="756768314" sldId="257"/>
            <ac:grpSpMk id="311" creationId="{32CB095F-0C5E-A83C-BABF-1DEB8ADBBD8A}"/>
          </ac:grpSpMkLst>
        </pc:grpChg>
        <pc:grpChg chg="add del mod">
          <ac:chgData name="Peter Hunter" userId="222c38b5-b185-4a92-b32d-3dda7f493704" providerId="ADAL" clId="{863F58C8-23ED-491F-9FE6-892BBB9013C3}" dt="2025-08-17T09:11:27.962" v="4565" actId="478"/>
          <ac:grpSpMkLst>
            <pc:docMk/>
            <pc:sldMk cId="756768314" sldId="257"/>
            <ac:grpSpMk id="312" creationId="{7EE59A13-A40C-BF3A-463A-8E0D3A077854}"/>
          </ac:grpSpMkLst>
        </pc:grpChg>
        <pc:grpChg chg="add mod">
          <ac:chgData name="Peter Hunter" userId="222c38b5-b185-4a92-b32d-3dda7f493704" providerId="ADAL" clId="{863F58C8-23ED-491F-9FE6-892BBB9013C3}" dt="2025-08-13T09:06:33.294" v="2213" actId="164"/>
          <ac:grpSpMkLst>
            <pc:docMk/>
            <pc:sldMk cId="756768314" sldId="257"/>
            <ac:grpSpMk id="314" creationId="{912F4344-3A1D-5F5F-8D28-A17E699E6862}"/>
          </ac:grpSpMkLst>
        </pc:grpChg>
        <pc:grpChg chg="add mod">
          <ac:chgData name="Peter Hunter" userId="222c38b5-b185-4a92-b32d-3dda7f493704" providerId="ADAL" clId="{863F58C8-23ED-491F-9FE6-892BBB9013C3}" dt="2025-08-14T02:47:07.955" v="2316" actId="164"/>
          <ac:grpSpMkLst>
            <pc:docMk/>
            <pc:sldMk cId="756768314" sldId="257"/>
            <ac:grpSpMk id="315" creationId="{F4F3D678-D132-B411-4C50-75294006CE8F}"/>
          </ac:grpSpMkLst>
        </pc:grpChg>
        <pc:grpChg chg="add mod">
          <ac:chgData name="Peter Hunter" userId="222c38b5-b185-4a92-b32d-3dda7f493704" providerId="ADAL" clId="{863F58C8-23ED-491F-9FE6-892BBB9013C3}" dt="2025-08-17T09:14:14.723" v="4616" actId="20577"/>
          <ac:grpSpMkLst>
            <pc:docMk/>
            <pc:sldMk cId="756768314" sldId="257"/>
            <ac:grpSpMk id="316" creationId="{0D40782C-4743-2086-0233-DC0F02F7171B}"/>
          </ac:grpSpMkLst>
        </pc:grpChg>
        <pc:grpChg chg="add mod">
          <ac:chgData name="Peter Hunter" userId="222c38b5-b185-4a92-b32d-3dda7f493704" providerId="ADAL" clId="{863F58C8-23ED-491F-9FE6-892BBB9013C3}" dt="2025-08-14T04:00:35.188" v="2382" actId="164"/>
          <ac:grpSpMkLst>
            <pc:docMk/>
            <pc:sldMk cId="756768314" sldId="257"/>
            <ac:grpSpMk id="317" creationId="{59DE9DF8-2C09-D67C-60CF-B4AC3F41BBD7}"/>
          </ac:grpSpMkLst>
        </pc:grpChg>
        <pc:grpChg chg="add mod ord">
          <ac:chgData name="Peter Hunter" userId="222c38b5-b185-4a92-b32d-3dda7f493704" providerId="ADAL" clId="{863F58C8-23ED-491F-9FE6-892BBB9013C3}" dt="2025-08-14T04:44:46.083" v="2690" actId="164"/>
          <ac:grpSpMkLst>
            <pc:docMk/>
            <pc:sldMk cId="756768314" sldId="257"/>
            <ac:grpSpMk id="319" creationId="{5399ACDC-CA67-D550-3E2D-EEB4E2D90B52}"/>
          </ac:grpSpMkLst>
        </pc:grpChg>
        <pc:grpChg chg="add mod">
          <ac:chgData name="Peter Hunter" userId="222c38b5-b185-4a92-b32d-3dda7f493704" providerId="ADAL" clId="{863F58C8-23ED-491F-9FE6-892BBB9013C3}" dt="2025-08-17T09:19:04.117" v="4643" actId="20577"/>
          <ac:grpSpMkLst>
            <pc:docMk/>
            <pc:sldMk cId="756768314" sldId="257"/>
            <ac:grpSpMk id="320" creationId="{D0A1B81B-5263-2C2A-3925-B95FD03BD0C5}"/>
          </ac:grpSpMkLst>
        </pc:grpChg>
        <pc:grpChg chg="add mod topLvl">
          <ac:chgData name="Peter Hunter" userId="222c38b5-b185-4a92-b32d-3dda7f493704" providerId="ADAL" clId="{863F58C8-23ED-491F-9FE6-892BBB9013C3}" dt="2025-08-17T04:50:56.212" v="3806" actId="478"/>
          <ac:grpSpMkLst>
            <pc:docMk/>
            <pc:sldMk cId="756768314" sldId="257"/>
            <ac:grpSpMk id="321" creationId="{5022881D-C93B-7BBE-D83F-9C0A74093E7C}"/>
          </ac:grpSpMkLst>
        </pc:grpChg>
        <pc:grpChg chg="add mod">
          <ac:chgData name="Peter Hunter" userId="222c38b5-b185-4a92-b32d-3dda7f493704" providerId="ADAL" clId="{863F58C8-23ED-491F-9FE6-892BBB9013C3}" dt="2025-08-14T04:46:24.157" v="2696" actId="164"/>
          <ac:grpSpMkLst>
            <pc:docMk/>
            <pc:sldMk cId="756768314" sldId="257"/>
            <ac:grpSpMk id="325" creationId="{97CB6569-F286-E590-7E86-76DE9B141D8F}"/>
          </ac:grpSpMkLst>
        </pc:grpChg>
        <pc:grpChg chg="add mod">
          <ac:chgData name="Peter Hunter" userId="222c38b5-b185-4a92-b32d-3dda7f493704" providerId="ADAL" clId="{863F58C8-23ED-491F-9FE6-892BBB9013C3}" dt="2025-08-14T05:25:38.748" v="2712" actId="20577"/>
          <ac:grpSpMkLst>
            <pc:docMk/>
            <pc:sldMk cId="756768314" sldId="257"/>
            <ac:grpSpMk id="342" creationId="{0E9C688A-632F-5CB5-0677-B73A492BB882}"/>
          </ac:grpSpMkLst>
        </pc:grpChg>
        <pc:grpChg chg="add mod">
          <ac:chgData name="Peter Hunter" userId="222c38b5-b185-4a92-b32d-3dda7f493704" providerId="ADAL" clId="{863F58C8-23ED-491F-9FE6-892BBB9013C3}" dt="2025-08-14T04:44:46.083" v="2690" actId="164"/>
          <ac:grpSpMkLst>
            <pc:docMk/>
            <pc:sldMk cId="756768314" sldId="257"/>
            <ac:grpSpMk id="343" creationId="{AF3D2908-C936-A928-45BB-FD3A39A463E9}"/>
          </ac:grpSpMkLst>
        </pc:grpChg>
        <pc:grpChg chg="add mod">
          <ac:chgData name="Peter Hunter" userId="222c38b5-b185-4a92-b32d-3dda7f493704" providerId="ADAL" clId="{863F58C8-23ED-491F-9FE6-892BBB9013C3}" dt="2025-08-17T09:14:14.723" v="4616" actId="20577"/>
          <ac:grpSpMkLst>
            <pc:docMk/>
            <pc:sldMk cId="756768314" sldId="257"/>
            <ac:grpSpMk id="344" creationId="{9C0ED76D-9AF4-966F-E518-88DC25A3C88E}"/>
          </ac:grpSpMkLst>
        </pc:grpChg>
        <pc:grpChg chg="add mod">
          <ac:chgData name="Peter Hunter" userId="222c38b5-b185-4a92-b32d-3dda7f493704" providerId="ADAL" clId="{863F58C8-23ED-491F-9FE6-892BBB9013C3}" dt="2025-08-14T04:46:24.157" v="2696" actId="164"/>
          <ac:grpSpMkLst>
            <pc:docMk/>
            <pc:sldMk cId="756768314" sldId="257"/>
            <ac:grpSpMk id="346" creationId="{FCA11C33-8861-B13B-0A18-E7B5426FDEE1}"/>
          </ac:grpSpMkLst>
        </pc:grpChg>
        <pc:grpChg chg="add mod">
          <ac:chgData name="Peter Hunter" userId="222c38b5-b185-4a92-b32d-3dda7f493704" providerId="ADAL" clId="{863F58C8-23ED-491F-9FE6-892BBB9013C3}" dt="2025-08-17T09:19:04.117" v="4643" actId="20577"/>
          <ac:grpSpMkLst>
            <pc:docMk/>
            <pc:sldMk cId="756768314" sldId="257"/>
            <ac:grpSpMk id="347" creationId="{189B2E85-BCE2-B945-31C8-616214CE889C}"/>
          </ac:grpSpMkLst>
        </pc:grpChg>
        <pc:grpChg chg="add del mod">
          <ac:chgData name="Peter Hunter" userId="222c38b5-b185-4a92-b32d-3dda7f493704" providerId="ADAL" clId="{863F58C8-23ED-491F-9FE6-892BBB9013C3}" dt="2025-08-17T04:50:56.212" v="3806" actId="478"/>
          <ac:grpSpMkLst>
            <pc:docMk/>
            <pc:sldMk cId="756768314" sldId="257"/>
            <ac:grpSpMk id="348" creationId="{AF758464-1057-B23A-3540-D0A73B83A227}"/>
          </ac:grpSpMkLst>
        </pc:grpChg>
        <pc:cxnChg chg="add mod">
          <ac:chgData name="Peter Hunter" userId="222c38b5-b185-4a92-b32d-3dda7f493704" providerId="ADAL" clId="{863F58C8-23ED-491F-9FE6-892BBB9013C3}" dt="2025-08-17T09:52:39.117" v="4840" actId="1582"/>
          <ac:cxnSpMkLst>
            <pc:docMk/>
            <pc:sldMk cId="756768314" sldId="257"/>
            <ac:cxnSpMk id="4" creationId="{A06D96C0-FC83-AB9F-443B-421FB71E45F3}"/>
          </ac:cxnSpMkLst>
        </pc:cxnChg>
        <pc:cxnChg chg="add mod">
          <ac:chgData name="Peter Hunter" userId="222c38b5-b185-4a92-b32d-3dda7f493704" providerId="ADAL" clId="{863F58C8-23ED-491F-9FE6-892BBB9013C3}" dt="2025-08-17T09:53:03.251" v="4843" actId="1582"/>
          <ac:cxnSpMkLst>
            <pc:docMk/>
            <pc:sldMk cId="756768314" sldId="257"/>
            <ac:cxnSpMk id="7" creationId="{DEE9BC77-4804-08BD-0ADE-B7A58E3D92EE}"/>
          </ac:cxnSpMkLst>
        </pc:cxnChg>
        <pc:cxnChg chg="add mod">
          <ac:chgData name="Peter Hunter" userId="222c38b5-b185-4a92-b32d-3dda7f493704" providerId="ADAL" clId="{863F58C8-23ED-491F-9FE6-892BBB9013C3}" dt="2025-08-18T09:38:57.484" v="5690" actId="1036"/>
          <ac:cxnSpMkLst>
            <pc:docMk/>
            <pc:sldMk cId="756768314" sldId="257"/>
            <ac:cxnSpMk id="10" creationId="{C522FAF5-298A-8566-6C5C-B65B0EB92C04}"/>
          </ac:cxnSpMkLst>
        </pc:cxnChg>
        <pc:cxnChg chg="add mod">
          <ac:chgData name="Peter Hunter" userId="222c38b5-b185-4a92-b32d-3dda7f493704" providerId="ADAL" clId="{863F58C8-23ED-491F-9FE6-892BBB9013C3}" dt="2025-08-17T09:53:42.386" v="4849" actId="1582"/>
          <ac:cxnSpMkLst>
            <pc:docMk/>
            <pc:sldMk cId="756768314" sldId="257"/>
            <ac:cxnSpMk id="16" creationId="{9FDC7CEC-2663-0EE3-E939-F35E46D27206}"/>
          </ac:cxnSpMkLst>
        </pc:cxnChg>
        <pc:cxnChg chg="add mod">
          <ac:chgData name="Peter Hunter" userId="222c38b5-b185-4a92-b32d-3dda7f493704" providerId="ADAL" clId="{863F58C8-23ED-491F-9FE6-892BBB9013C3}" dt="2025-08-17T09:53:55.617" v="4851" actId="1582"/>
          <ac:cxnSpMkLst>
            <pc:docMk/>
            <pc:sldMk cId="756768314" sldId="257"/>
            <ac:cxnSpMk id="19" creationId="{48AE085A-0C44-51B7-E6DA-A555ED5F4274}"/>
          </ac:cxnSpMkLst>
        </pc:cxnChg>
        <pc:cxnChg chg="add mod">
          <ac:chgData name="Peter Hunter" userId="222c38b5-b185-4a92-b32d-3dda7f493704" providerId="ADAL" clId="{863F58C8-23ED-491F-9FE6-892BBB9013C3}" dt="2025-08-17T09:53:38.337" v="4848" actId="1582"/>
          <ac:cxnSpMkLst>
            <pc:docMk/>
            <pc:sldMk cId="756768314" sldId="257"/>
            <ac:cxnSpMk id="22" creationId="{91F5DDD3-FC28-74F5-6594-60610520384D}"/>
          </ac:cxnSpMkLst>
        </pc:cxnChg>
        <pc:cxnChg chg="add mod">
          <ac:chgData name="Peter Hunter" userId="222c38b5-b185-4a92-b32d-3dda7f493704" providerId="ADAL" clId="{863F58C8-23ED-491F-9FE6-892BBB9013C3}" dt="2025-08-17T09:53:47.169" v="4850" actId="1582"/>
          <ac:cxnSpMkLst>
            <pc:docMk/>
            <pc:sldMk cId="756768314" sldId="257"/>
            <ac:cxnSpMk id="27" creationId="{FB1A3428-47BC-01AC-0D16-AAA8E0B9AE43}"/>
          </ac:cxnSpMkLst>
        </pc:cxnChg>
        <pc:cxnChg chg="add mod">
          <ac:chgData name="Peter Hunter" userId="222c38b5-b185-4a92-b32d-3dda7f493704" providerId="ADAL" clId="{863F58C8-23ED-491F-9FE6-892BBB9013C3}" dt="2025-08-18T09:39:08.646" v="5692" actId="14100"/>
          <ac:cxnSpMkLst>
            <pc:docMk/>
            <pc:sldMk cId="756768314" sldId="257"/>
            <ac:cxnSpMk id="30" creationId="{E596FA29-A7DA-5F3F-D208-7E6419BD66F8}"/>
          </ac:cxnSpMkLst>
        </pc:cxnChg>
        <pc:cxnChg chg="add mod">
          <ac:chgData name="Peter Hunter" userId="222c38b5-b185-4a92-b32d-3dda7f493704" providerId="ADAL" clId="{863F58C8-23ED-491F-9FE6-892BBB9013C3}" dt="2025-08-17T09:55:07.811" v="4863" actId="1582"/>
          <ac:cxnSpMkLst>
            <pc:docMk/>
            <pc:sldMk cId="756768314" sldId="257"/>
            <ac:cxnSpMk id="33" creationId="{997C043E-AE8F-6146-9576-C6055555ED36}"/>
          </ac:cxnSpMkLst>
        </pc:cxnChg>
        <pc:cxnChg chg="add mod">
          <ac:chgData name="Peter Hunter" userId="222c38b5-b185-4a92-b32d-3dda7f493704" providerId="ADAL" clId="{863F58C8-23ED-491F-9FE6-892BBB9013C3}" dt="2025-08-17T09:55:12.022" v="4864" actId="1582"/>
          <ac:cxnSpMkLst>
            <pc:docMk/>
            <pc:sldMk cId="756768314" sldId="257"/>
            <ac:cxnSpMk id="38" creationId="{846B304B-A68C-4D09-BA3F-F860E65AD54C}"/>
          </ac:cxnSpMkLst>
        </pc:cxnChg>
        <pc:cxnChg chg="add mod">
          <ac:chgData name="Peter Hunter" userId="222c38b5-b185-4a92-b32d-3dda7f493704" providerId="ADAL" clId="{863F58C8-23ED-491F-9FE6-892BBB9013C3}" dt="2025-08-17T09:48:19.725" v="4821" actId="1038"/>
          <ac:cxnSpMkLst>
            <pc:docMk/>
            <pc:sldMk cId="756768314" sldId="257"/>
            <ac:cxnSpMk id="44" creationId="{28402448-BAB0-4DE6-8033-5EA0CFB4710A}"/>
          </ac:cxnSpMkLst>
        </pc:cxnChg>
        <pc:cxnChg chg="add mod">
          <ac:chgData name="Peter Hunter" userId="222c38b5-b185-4a92-b32d-3dda7f493704" providerId="ADAL" clId="{863F58C8-23ED-491F-9FE6-892BBB9013C3}" dt="2025-08-17T09:02:26.242" v="4429" actId="164"/>
          <ac:cxnSpMkLst>
            <pc:docMk/>
            <pc:sldMk cId="756768314" sldId="257"/>
            <ac:cxnSpMk id="46" creationId="{AF481228-5268-2F04-77C0-C0D9D302A825}"/>
          </ac:cxnSpMkLst>
        </pc:cxnChg>
        <pc:cxnChg chg="add mod">
          <ac:chgData name="Peter Hunter" userId="222c38b5-b185-4a92-b32d-3dda7f493704" providerId="ADAL" clId="{863F58C8-23ED-491F-9FE6-892BBB9013C3}" dt="2025-08-17T09:48:25.536" v="4825" actId="1038"/>
          <ac:cxnSpMkLst>
            <pc:docMk/>
            <pc:sldMk cId="756768314" sldId="257"/>
            <ac:cxnSpMk id="47" creationId="{738F7B79-C7C9-98BF-A693-63756A9F0F68}"/>
          </ac:cxnSpMkLst>
        </pc:cxnChg>
        <pc:cxnChg chg="mod topLvl">
          <ac:chgData name="Peter Hunter" userId="222c38b5-b185-4a92-b32d-3dda7f493704" providerId="ADAL" clId="{863F58C8-23ED-491F-9FE6-892BBB9013C3}" dt="2025-08-18T22:00:07.779" v="5785" actId="14100"/>
          <ac:cxnSpMkLst>
            <pc:docMk/>
            <pc:sldMk cId="756768314" sldId="257"/>
            <ac:cxnSpMk id="116" creationId="{2219149A-B0F3-BF0E-27B0-E7DA2785BDE8}"/>
          </ac:cxnSpMkLst>
        </pc:cxnChg>
        <pc:cxnChg chg="mod topLvl">
          <ac:chgData name="Peter Hunter" userId="222c38b5-b185-4a92-b32d-3dda7f493704" providerId="ADAL" clId="{863F58C8-23ED-491F-9FE6-892BBB9013C3}" dt="2025-08-18T22:00:07.779" v="5785" actId="14100"/>
          <ac:cxnSpMkLst>
            <pc:docMk/>
            <pc:sldMk cId="756768314" sldId="257"/>
            <ac:cxnSpMk id="117" creationId="{921AE288-B1AE-C96F-8C97-5FA1F7C24434}"/>
          </ac:cxnSpMkLst>
        </pc:cxnChg>
        <pc:cxnChg chg="mod topLvl">
          <ac:chgData name="Peter Hunter" userId="222c38b5-b185-4a92-b32d-3dda7f493704" providerId="ADAL" clId="{863F58C8-23ED-491F-9FE6-892BBB9013C3}" dt="2025-08-17T09:56:26.914" v="4878" actId="1582"/>
          <ac:cxnSpMkLst>
            <pc:docMk/>
            <pc:sldMk cId="756768314" sldId="257"/>
            <ac:cxnSpMk id="119" creationId="{29FE3F15-9097-FA40-B434-DDEDE30EA110}"/>
          </ac:cxnSpMkLst>
        </pc:cxnChg>
        <pc:cxnChg chg="mod topLvl">
          <ac:chgData name="Peter Hunter" userId="222c38b5-b185-4a92-b32d-3dda7f493704" providerId="ADAL" clId="{863F58C8-23ED-491F-9FE6-892BBB9013C3}" dt="2025-08-18T21:59:53.152" v="5784" actId="14100"/>
          <ac:cxnSpMkLst>
            <pc:docMk/>
            <pc:sldMk cId="756768314" sldId="257"/>
            <ac:cxnSpMk id="120" creationId="{A6C15C68-B8AC-5C00-7A5B-5183A9A4FE6D}"/>
          </ac:cxnSpMkLst>
        </pc:cxnChg>
        <pc:cxnChg chg="mod">
          <ac:chgData name="Peter Hunter" userId="222c38b5-b185-4a92-b32d-3dda7f493704" providerId="ADAL" clId="{863F58C8-23ED-491F-9FE6-892BBB9013C3}" dt="2025-08-17T09:53:13.096" v="4845" actId="1582"/>
          <ac:cxnSpMkLst>
            <pc:docMk/>
            <pc:sldMk cId="756768314" sldId="257"/>
            <ac:cxnSpMk id="124" creationId="{DC4FEEA5-F5D3-F220-AF2A-CC520C664B2C}"/>
          </ac:cxnSpMkLst>
        </pc:cxnChg>
        <pc:cxnChg chg="mod">
          <ac:chgData name="Peter Hunter" userId="222c38b5-b185-4a92-b32d-3dda7f493704" providerId="ADAL" clId="{863F58C8-23ED-491F-9FE6-892BBB9013C3}" dt="2025-08-17T09:53:17.334" v="4846" actId="1582"/>
          <ac:cxnSpMkLst>
            <pc:docMk/>
            <pc:sldMk cId="756768314" sldId="257"/>
            <ac:cxnSpMk id="127" creationId="{33149F44-97A1-72BF-CCAF-94D6608FCE68}"/>
          </ac:cxnSpMkLst>
        </pc:cxnChg>
        <pc:cxnChg chg="mod">
          <ac:chgData name="Peter Hunter" userId="222c38b5-b185-4a92-b32d-3dda7f493704" providerId="ADAL" clId="{863F58C8-23ED-491F-9FE6-892BBB9013C3}" dt="2025-08-17T09:52:46.833" v="4841" actId="1582"/>
          <ac:cxnSpMkLst>
            <pc:docMk/>
            <pc:sldMk cId="756768314" sldId="257"/>
            <ac:cxnSpMk id="128" creationId="{797A9B04-7964-5068-A268-7DAF127B03E4}"/>
          </ac:cxnSpMkLst>
        </pc:cxnChg>
        <pc:cxnChg chg="mod">
          <ac:chgData name="Peter Hunter" userId="222c38b5-b185-4a92-b32d-3dda7f493704" providerId="ADAL" clId="{863F58C8-23ED-491F-9FE6-892BBB9013C3}" dt="2025-08-18T21:59:48.119" v="5783" actId="14100"/>
          <ac:cxnSpMkLst>
            <pc:docMk/>
            <pc:sldMk cId="756768314" sldId="257"/>
            <ac:cxnSpMk id="129" creationId="{674C0637-9FAD-9110-3E73-F20E09F32DCE}"/>
          </ac:cxnSpMkLst>
        </pc:cxnChg>
        <pc:cxnChg chg="mod">
          <ac:chgData name="Peter Hunter" userId="222c38b5-b185-4a92-b32d-3dda7f493704" providerId="ADAL" clId="{863F58C8-23ED-491F-9FE6-892BBB9013C3}" dt="2025-08-17T09:54:55.619" v="4860" actId="1582"/>
          <ac:cxnSpMkLst>
            <pc:docMk/>
            <pc:sldMk cId="756768314" sldId="257"/>
            <ac:cxnSpMk id="133" creationId="{2B7C86C1-B18E-F6C1-EF7D-AF2BFD18E825}"/>
          </ac:cxnSpMkLst>
        </pc:cxnChg>
        <pc:cxnChg chg="mod">
          <ac:chgData name="Peter Hunter" userId="222c38b5-b185-4a92-b32d-3dda7f493704" providerId="ADAL" clId="{863F58C8-23ED-491F-9FE6-892BBB9013C3}" dt="2025-08-17T09:54:47.014" v="4858" actId="1582"/>
          <ac:cxnSpMkLst>
            <pc:docMk/>
            <pc:sldMk cId="756768314" sldId="257"/>
            <ac:cxnSpMk id="134" creationId="{0E9DF096-5D80-E40B-39DB-BEFB2F6A370C}"/>
          </ac:cxnSpMkLst>
        </pc:cxnChg>
        <pc:cxnChg chg="mod">
          <ac:chgData name="Peter Hunter" userId="222c38b5-b185-4a92-b32d-3dda7f493704" providerId="ADAL" clId="{863F58C8-23ED-491F-9FE6-892BBB9013C3}" dt="2025-08-17T09:54:51.540" v="4859" actId="1582"/>
          <ac:cxnSpMkLst>
            <pc:docMk/>
            <pc:sldMk cId="756768314" sldId="257"/>
            <ac:cxnSpMk id="136" creationId="{BC693591-5AF1-F206-2606-C45CAE50CFF7}"/>
          </ac:cxnSpMkLst>
        </pc:cxnChg>
        <pc:cxnChg chg="mod">
          <ac:chgData name="Peter Hunter" userId="222c38b5-b185-4a92-b32d-3dda7f493704" providerId="ADAL" clId="{863F58C8-23ED-491F-9FE6-892BBB9013C3}" dt="2025-08-17T09:54:58.860" v="4861" actId="1582"/>
          <ac:cxnSpMkLst>
            <pc:docMk/>
            <pc:sldMk cId="756768314" sldId="257"/>
            <ac:cxnSpMk id="137" creationId="{73AD6736-A222-6F99-36B9-D6D4605AB398}"/>
          </ac:cxnSpMkLst>
        </pc:cxnChg>
        <pc:cxnChg chg="mod">
          <ac:chgData name="Peter Hunter" userId="222c38b5-b185-4a92-b32d-3dda7f493704" providerId="ADAL" clId="{863F58C8-23ED-491F-9FE6-892BBB9013C3}" dt="2025-08-17T09:52:56.308" v="4842" actId="1582"/>
          <ac:cxnSpMkLst>
            <pc:docMk/>
            <pc:sldMk cId="756768314" sldId="257"/>
            <ac:cxnSpMk id="142" creationId="{BC3C5EEB-48C0-998C-0E5B-AAEDEB14F10F}"/>
          </ac:cxnSpMkLst>
        </pc:cxnChg>
        <pc:cxnChg chg="mod">
          <ac:chgData name="Peter Hunter" userId="222c38b5-b185-4a92-b32d-3dda7f493704" providerId="ADAL" clId="{863F58C8-23ED-491F-9FE6-892BBB9013C3}" dt="2025-08-17T09:53:08.339" v="4844" actId="1582"/>
          <ac:cxnSpMkLst>
            <pc:docMk/>
            <pc:sldMk cId="756768314" sldId="257"/>
            <ac:cxnSpMk id="143" creationId="{3EE16AF0-CF3D-B6C5-083A-20E2112F896F}"/>
          </ac:cxnSpMkLst>
        </pc:cxnChg>
        <pc:cxnChg chg="mod topLvl">
          <ac:chgData name="Peter Hunter" userId="222c38b5-b185-4a92-b32d-3dda7f493704" providerId="ADAL" clId="{863F58C8-23ED-491F-9FE6-892BBB9013C3}" dt="2025-08-17T09:25:07.548" v="4736" actId="208"/>
          <ac:cxnSpMkLst>
            <pc:docMk/>
            <pc:sldMk cId="756768314" sldId="257"/>
            <ac:cxnSpMk id="157" creationId="{54022DB1-89E4-8897-D568-B5AED1D64C53}"/>
          </ac:cxnSpMkLst>
        </pc:cxnChg>
        <pc:cxnChg chg="mod topLvl">
          <ac:chgData name="Peter Hunter" userId="222c38b5-b185-4a92-b32d-3dda7f493704" providerId="ADAL" clId="{863F58C8-23ED-491F-9FE6-892BBB9013C3}" dt="2025-08-17T09:22:36.332" v="4705" actId="1036"/>
          <ac:cxnSpMkLst>
            <pc:docMk/>
            <pc:sldMk cId="756768314" sldId="257"/>
            <ac:cxnSpMk id="160" creationId="{0A2CDFAA-A50E-B5FD-4DD9-07D64E8C30EA}"/>
          </ac:cxnSpMkLst>
        </pc:cxnChg>
        <pc:cxnChg chg="mod topLvl">
          <ac:chgData name="Peter Hunter" userId="222c38b5-b185-4a92-b32d-3dda7f493704" providerId="ADAL" clId="{863F58C8-23ED-491F-9FE6-892BBB9013C3}" dt="2025-08-17T09:25:11.558" v="4737" actId="208"/>
          <ac:cxnSpMkLst>
            <pc:docMk/>
            <pc:sldMk cId="756768314" sldId="257"/>
            <ac:cxnSpMk id="163" creationId="{6C925B0A-9DE5-C0DD-8D3F-13A9C0D71659}"/>
          </ac:cxnSpMkLst>
        </pc:cxnChg>
        <pc:cxnChg chg="mod topLvl">
          <ac:chgData name="Peter Hunter" userId="222c38b5-b185-4a92-b32d-3dda7f493704" providerId="ADAL" clId="{863F58C8-23ED-491F-9FE6-892BBB9013C3}" dt="2025-08-17T09:19:04.117" v="4643" actId="20577"/>
          <ac:cxnSpMkLst>
            <pc:docMk/>
            <pc:sldMk cId="756768314" sldId="257"/>
            <ac:cxnSpMk id="164" creationId="{774C8BA7-4D7D-285C-70A7-4D9BD6519557}"/>
          </ac:cxnSpMkLst>
        </pc:cxnChg>
        <pc:cxnChg chg="mod">
          <ac:chgData name="Peter Hunter" userId="222c38b5-b185-4a92-b32d-3dda7f493704" providerId="ADAL" clId="{863F58C8-23ED-491F-9FE6-892BBB9013C3}" dt="2025-08-17T09:55:45.150" v="4872" actId="1582"/>
          <ac:cxnSpMkLst>
            <pc:docMk/>
            <pc:sldMk cId="756768314" sldId="257"/>
            <ac:cxnSpMk id="180" creationId="{A9F8EFD7-1B1B-6267-EE44-13476802AA94}"/>
          </ac:cxnSpMkLst>
        </pc:cxnChg>
        <pc:cxnChg chg="mod">
          <ac:chgData name="Peter Hunter" userId="222c38b5-b185-4a92-b32d-3dda7f493704" providerId="ADAL" clId="{863F58C8-23ED-491F-9FE6-892BBB9013C3}" dt="2025-08-17T09:55:38.851" v="4870" actId="1582"/>
          <ac:cxnSpMkLst>
            <pc:docMk/>
            <pc:sldMk cId="756768314" sldId="257"/>
            <ac:cxnSpMk id="181" creationId="{7FCDE322-33B2-DB86-65BD-E4158D0DC4B0}"/>
          </ac:cxnSpMkLst>
        </pc:cxnChg>
        <pc:cxnChg chg="mod">
          <ac:chgData name="Peter Hunter" userId="222c38b5-b185-4a92-b32d-3dda7f493704" providerId="ADAL" clId="{863F58C8-23ED-491F-9FE6-892BBB9013C3}" dt="2025-08-17T09:55:41.782" v="4871" actId="1582"/>
          <ac:cxnSpMkLst>
            <pc:docMk/>
            <pc:sldMk cId="756768314" sldId="257"/>
            <ac:cxnSpMk id="182" creationId="{03566E66-5757-CA62-A793-0377734A11D0}"/>
          </ac:cxnSpMkLst>
        </pc:cxnChg>
        <pc:cxnChg chg="mod">
          <ac:chgData name="Peter Hunter" userId="222c38b5-b185-4a92-b32d-3dda7f493704" providerId="ADAL" clId="{863F58C8-23ED-491F-9FE6-892BBB9013C3}" dt="2025-08-17T09:55:34.722" v="4869" actId="1582"/>
          <ac:cxnSpMkLst>
            <pc:docMk/>
            <pc:sldMk cId="756768314" sldId="257"/>
            <ac:cxnSpMk id="183" creationId="{79C3F5C3-A24A-3D5C-9D15-1D41B7547F34}"/>
          </ac:cxnSpMkLst>
        </pc:cxnChg>
        <pc:cxnChg chg="mod">
          <ac:chgData name="Peter Hunter" userId="222c38b5-b185-4a92-b32d-3dda7f493704" providerId="ADAL" clId="{863F58C8-23ED-491F-9FE6-892BBB9013C3}" dt="2025-08-17T09:55:27.858" v="4867" actId="1582"/>
          <ac:cxnSpMkLst>
            <pc:docMk/>
            <pc:sldMk cId="756768314" sldId="257"/>
            <ac:cxnSpMk id="184" creationId="{A53F03F0-EC5F-F17E-7975-1273AD7CE9B1}"/>
          </ac:cxnSpMkLst>
        </pc:cxnChg>
        <pc:cxnChg chg="mod">
          <ac:chgData name="Peter Hunter" userId="222c38b5-b185-4a92-b32d-3dda7f493704" providerId="ADAL" clId="{863F58C8-23ED-491F-9FE6-892BBB9013C3}" dt="2025-08-17T09:55:31.243" v="4868" actId="1582"/>
          <ac:cxnSpMkLst>
            <pc:docMk/>
            <pc:sldMk cId="756768314" sldId="257"/>
            <ac:cxnSpMk id="185" creationId="{6ED39649-BD2F-BA1E-B7DE-7271705650D4}"/>
          </ac:cxnSpMkLst>
        </pc:cxnChg>
        <pc:cxnChg chg="mod">
          <ac:chgData name="Peter Hunter" userId="222c38b5-b185-4a92-b32d-3dda7f493704" providerId="ADAL" clId="{863F58C8-23ED-491F-9FE6-892BBB9013C3}" dt="2025-08-17T09:55:24.120" v="4866" actId="1582"/>
          <ac:cxnSpMkLst>
            <pc:docMk/>
            <pc:sldMk cId="756768314" sldId="257"/>
            <ac:cxnSpMk id="186" creationId="{A9570953-1D0F-A1A7-E5D5-5E0FDB4E6419}"/>
          </ac:cxnSpMkLst>
        </pc:cxnChg>
        <pc:cxnChg chg="mod">
          <ac:chgData name="Peter Hunter" userId="222c38b5-b185-4a92-b32d-3dda7f493704" providerId="ADAL" clId="{863F58C8-23ED-491F-9FE6-892BBB9013C3}" dt="2025-08-17T09:55:54.989" v="4874" actId="1582"/>
          <ac:cxnSpMkLst>
            <pc:docMk/>
            <pc:sldMk cId="756768314" sldId="257"/>
            <ac:cxnSpMk id="188" creationId="{E854F139-BDBD-6CFE-E923-695461B87976}"/>
          </ac:cxnSpMkLst>
        </pc:cxnChg>
        <pc:cxnChg chg="mod">
          <ac:chgData name="Peter Hunter" userId="222c38b5-b185-4a92-b32d-3dda7f493704" providerId="ADAL" clId="{863F58C8-23ED-491F-9FE6-892BBB9013C3}" dt="2025-08-17T09:55:51.287" v="4873" actId="1582"/>
          <ac:cxnSpMkLst>
            <pc:docMk/>
            <pc:sldMk cId="756768314" sldId="257"/>
            <ac:cxnSpMk id="189" creationId="{DA4FF4C7-3C0D-6E36-5E92-0B5BCF904A08}"/>
          </ac:cxnSpMkLst>
        </pc:cxnChg>
        <pc:cxnChg chg="mod">
          <ac:chgData name="Peter Hunter" userId="222c38b5-b185-4a92-b32d-3dda7f493704" providerId="ADAL" clId="{863F58C8-23ED-491F-9FE6-892BBB9013C3}" dt="2025-08-17T09:54:26.722" v="4857" actId="1582"/>
          <ac:cxnSpMkLst>
            <pc:docMk/>
            <pc:sldMk cId="756768314" sldId="257"/>
            <ac:cxnSpMk id="192" creationId="{89CF9858-EF42-0FAA-8D68-7F25187488C5}"/>
          </ac:cxnSpMkLst>
        </pc:cxnChg>
        <pc:cxnChg chg="mod">
          <ac:chgData name="Peter Hunter" userId="222c38b5-b185-4a92-b32d-3dda7f493704" providerId="ADAL" clId="{863F58C8-23ED-491F-9FE6-892BBB9013C3}" dt="2025-08-17T09:54:04.934" v="4852" actId="1582"/>
          <ac:cxnSpMkLst>
            <pc:docMk/>
            <pc:sldMk cId="756768314" sldId="257"/>
            <ac:cxnSpMk id="200" creationId="{6A27422D-2AC0-8F68-AECB-DBFA87843000}"/>
          </ac:cxnSpMkLst>
        </pc:cxnChg>
        <pc:cxnChg chg="mod">
          <ac:chgData name="Peter Hunter" userId="222c38b5-b185-4a92-b32d-3dda7f493704" providerId="ADAL" clId="{863F58C8-23ED-491F-9FE6-892BBB9013C3}" dt="2025-08-17T09:54:22.793" v="4856" actId="1582"/>
          <ac:cxnSpMkLst>
            <pc:docMk/>
            <pc:sldMk cId="756768314" sldId="257"/>
            <ac:cxnSpMk id="202" creationId="{0ED3DE1D-8187-AAB5-5203-5671B1DC7D0F}"/>
          </ac:cxnSpMkLst>
        </pc:cxnChg>
        <pc:cxnChg chg="mod">
          <ac:chgData name="Peter Hunter" userId="222c38b5-b185-4a92-b32d-3dda7f493704" providerId="ADAL" clId="{863F58C8-23ED-491F-9FE6-892BBB9013C3}" dt="2025-08-17T09:54:14.997" v="4854" actId="1582"/>
          <ac:cxnSpMkLst>
            <pc:docMk/>
            <pc:sldMk cId="756768314" sldId="257"/>
            <ac:cxnSpMk id="203" creationId="{14926326-A0EF-64CE-1CED-B3151B0BE2D7}"/>
          </ac:cxnSpMkLst>
        </pc:cxnChg>
        <pc:cxnChg chg="mod">
          <ac:chgData name="Peter Hunter" userId="222c38b5-b185-4a92-b32d-3dda7f493704" providerId="ADAL" clId="{863F58C8-23ED-491F-9FE6-892BBB9013C3}" dt="2025-08-17T09:54:10.124" v="4853" actId="1582"/>
          <ac:cxnSpMkLst>
            <pc:docMk/>
            <pc:sldMk cId="756768314" sldId="257"/>
            <ac:cxnSpMk id="204" creationId="{55A95412-26CC-4246-A74B-972038E91606}"/>
          </ac:cxnSpMkLst>
        </pc:cxnChg>
        <pc:cxnChg chg="mod">
          <ac:chgData name="Peter Hunter" userId="222c38b5-b185-4a92-b32d-3dda7f493704" providerId="ADAL" clId="{863F58C8-23ED-491F-9FE6-892BBB9013C3}" dt="2025-08-17T09:54:19.277" v="4855" actId="1582"/>
          <ac:cxnSpMkLst>
            <pc:docMk/>
            <pc:sldMk cId="756768314" sldId="257"/>
            <ac:cxnSpMk id="207" creationId="{561C4B5A-7C87-E05E-F547-E425F4078C39}"/>
          </ac:cxnSpMkLst>
        </pc:cxnChg>
        <pc:cxnChg chg="mod">
          <ac:chgData name="Peter Hunter" userId="222c38b5-b185-4a92-b32d-3dda7f493704" providerId="ADAL" clId="{863F58C8-23ED-491F-9FE6-892BBB9013C3}" dt="2025-08-14T04:00:20.334" v="2381" actId="14100"/>
          <ac:cxnSpMkLst>
            <pc:docMk/>
            <pc:sldMk cId="756768314" sldId="257"/>
            <ac:cxnSpMk id="214" creationId="{82CA542B-70A8-BB19-95E9-C25AFA94BBAF}"/>
          </ac:cxnSpMkLst>
        </pc:cxnChg>
        <pc:cxnChg chg="mod">
          <ac:chgData name="Peter Hunter" userId="222c38b5-b185-4a92-b32d-3dda7f493704" providerId="ADAL" clId="{863F58C8-23ED-491F-9FE6-892BBB9013C3}" dt="2025-08-17T09:31:24.993" v="4762" actId="1036"/>
          <ac:cxnSpMkLst>
            <pc:docMk/>
            <pc:sldMk cId="756768314" sldId="257"/>
            <ac:cxnSpMk id="215" creationId="{71CC8C36-D7BB-2CAB-4D03-78498B6AF119}"/>
          </ac:cxnSpMkLst>
        </pc:cxnChg>
      </pc:sldChg>
      <pc:sldChg chg="addSp delSp modSp new mod">
        <pc:chgData name="Peter Hunter" userId="222c38b5-b185-4a92-b32d-3dda7f493704" providerId="ADAL" clId="{863F58C8-23ED-491F-9FE6-892BBB9013C3}" dt="2025-08-17T10:02:23.158" v="4928" actId="1076"/>
        <pc:sldMkLst>
          <pc:docMk/>
          <pc:sldMk cId="2416214438" sldId="258"/>
        </pc:sldMkLst>
        <pc:spChg chg="add mod">
          <ac:chgData name="Peter Hunter" userId="222c38b5-b185-4a92-b32d-3dda7f493704" providerId="ADAL" clId="{863F58C8-23ED-491F-9FE6-892BBB9013C3}" dt="2025-08-17T10:02:23.158" v="4928" actId="1076"/>
          <ac:spMkLst>
            <pc:docMk/>
            <pc:sldMk cId="2416214438" sldId="258"/>
            <ac:spMk id="322" creationId="{E7D4871C-E1E8-6228-DE6E-5C1161124335}"/>
          </ac:spMkLst>
        </pc:spChg>
      </pc:sldChg>
      <pc:sldChg chg="addSp delSp modSp new mod modAnim">
        <pc:chgData name="Peter Hunter" userId="222c38b5-b185-4a92-b32d-3dda7f493704" providerId="ADAL" clId="{863F58C8-23ED-491F-9FE6-892BBB9013C3}" dt="2025-08-18T21:52:13.107" v="5780" actId="1038"/>
        <pc:sldMkLst>
          <pc:docMk/>
          <pc:sldMk cId="2358442461" sldId="259"/>
        </pc:sldMkLst>
        <pc:spChg chg="add mod">
          <ac:chgData name="Peter Hunter" userId="222c38b5-b185-4a92-b32d-3dda7f493704" providerId="ADAL" clId="{863F58C8-23ED-491F-9FE6-892BBB9013C3}" dt="2025-08-17T03:39:26.369" v="3303" actId="14100"/>
          <ac:spMkLst>
            <pc:docMk/>
            <pc:sldMk cId="2358442461" sldId="259"/>
            <ac:spMk id="2" creationId="{8800009B-41F9-D0BB-3FCC-42EB386B7743}"/>
          </ac:spMkLst>
        </pc:spChg>
        <pc:spChg chg="add mod">
          <ac:chgData name="Peter Hunter" userId="222c38b5-b185-4a92-b32d-3dda7f493704" providerId="ADAL" clId="{863F58C8-23ED-491F-9FE6-892BBB9013C3}" dt="2025-08-17T23:07:17.356" v="5372" actId="14100"/>
          <ac:spMkLst>
            <pc:docMk/>
            <pc:sldMk cId="2358442461" sldId="259"/>
            <ac:spMk id="3" creationId="{83C7082B-D282-CC6D-404D-D3FD5448CE00}"/>
          </ac:spMkLst>
        </pc:spChg>
        <pc:spChg chg="add mod">
          <ac:chgData name="Peter Hunter" userId="222c38b5-b185-4a92-b32d-3dda7f493704" providerId="ADAL" clId="{863F58C8-23ED-491F-9FE6-892BBB9013C3}" dt="2025-08-18T21:50:24.679" v="5758" actId="165"/>
          <ac:spMkLst>
            <pc:docMk/>
            <pc:sldMk cId="2358442461" sldId="259"/>
            <ac:spMk id="4" creationId="{086542A0-8655-6277-4127-1E2980373977}"/>
          </ac:spMkLst>
        </pc:spChg>
        <pc:spChg chg="mod">
          <ac:chgData name="Peter Hunter" userId="222c38b5-b185-4a92-b32d-3dda7f493704" providerId="ADAL" clId="{863F58C8-23ED-491F-9FE6-892BBB9013C3}" dt="2025-08-17T03:40:42.965" v="3333"/>
          <ac:spMkLst>
            <pc:docMk/>
            <pc:sldMk cId="2358442461" sldId="259"/>
            <ac:spMk id="7" creationId="{AEA5FCB8-E3E3-4530-B5A7-53BD30244B0A}"/>
          </ac:spMkLst>
        </pc:spChg>
        <pc:spChg chg="add mod">
          <ac:chgData name="Peter Hunter" userId="222c38b5-b185-4a92-b32d-3dda7f493704" providerId="ADAL" clId="{863F58C8-23ED-491F-9FE6-892BBB9013C3}" dt="2025-08-18T21:49:08.456" v="5750" actId="552"/>
          <ac:spMkLst>
            <pc:docMk/>
            <pc:sldMk cId="2358442461" sldId="259"/>
            <ac:spMk id="13" creationId="{168B3F18-A37E-A40C-465D-1CDFC73D0FA0}"/>
          </ac:spMkLst>
        </pc:spChg>
        <pc:spChg chg="mod">
          <ac:chgData name="Peter Hunter" userId="222c38b5-b185-4a92-b32d-3dda7f493704" providerId="ADAL" clId="{863F58C8-23ED-491F-9FE6-892BBB9013C3}" dt="2025-08-17T03:40:42.965" v="3333"/>
          <ac:spMkLst>
            <pc:docMk/>
            <pc:sldMk cId="2358442461" sldId="259"/>
            <ac:spMk id="13" creationId="{584E4600-14EA-771C-CD3A-7401FB21991F}"/>
          </ac:spMkLst>
        </pc:spChg>
        <pc:spChg chg="add mod">
          <ac:chgData name="Peter Hunter" userId="222c38b5-b185-4a92-b32d-3dda7f493704" providerId="ADAL" clId="{863F58C8-23ED-491F-9FE6-892BBB9013C3}" dt="2025-08-18T21:49:50.788" v="5752" actId="552"/>
          <ac:spMkLst>
            <pc:docMk/>
            <pc:sldMk cId="2358442461" sldId="259"/>
            <ac:spMk id="15" creationId="{9AC56F73-EEAB-E295-5351-2E9E27CE0BF5}"/>
          </ac:spMkLst>
        </pc:spChg>
        <pc:spChg chg="add mod">
          <ac:chgData name="Peter Hunter" userId="222c38b5-b185-4a92-b32d-3dda7f493704" providerId="ADAL" clId="{863F58C8-23ED-491F-9FE6-892BBB9013C3}" dt="2025-08-18T21:49:08.456" v="5750" actId="552"/>
          <ac:spMkLst>
            <pc:docMk/>
            <pc:sldMk cId="2358442461" sldId="259"/>
            <ac:spMk id="16" creationId="{F1510654-94AC-CAD8-A35A-4E742CD3AADA}"/>
          </ac:spMkLst>
        </pc:spChg>
        <pc:spChg chg="mod">
          <ac:chgData name="Peter Hunter" userId="222c38b5-b185-4a92-b32d-3dda7f493704" providerId="ADAL" clId="{863F58C8-23ED-491F-9FE6-892BBB9013C3}" dt="2025-08-17T03:40:42.965" v="3333"/>
          <ac:spMkLst>
            <pc:docMk/>
            <pc:sldMk cId="2358442461" sldId="259"/>
            <ac:spMk id="17" creationId="{1436A4EE-A4E1-3DAE-CA5F-E6E52270C00D}"/>
          </ac:spMkLst>
        </pc:spChg>
        <pc:spChg chg="add mod">
          <ac:chgData name="Peter Hunter" userId="222c38b5-b185-4a92-b32d-3dda7f493704" providerId="ADAL" clId="{863F58C8-23ED-491F-9FE6-892BBB9013C3}" dt="2025-08-18T21:49:50.788" v="5752" actId="552"/>
          <ac:spMkLst>
            <pc:docMk/>
            <pc:sldMk cId="2358442461" sldId="259"/>
            <ac:spMk id="18" creationId="{255B1CF3-7547-35D5-8DA2-F744BE77D5A7}"/>
          </ac:spMkLst>
        </pc:spChg>
        <pc:spChg chg="mod">
          <ac:chgData name="Peter Hunter" userId="222c38b5-b185-4a92-b32d-3dda7f493704" providerId="ADAL" clId="{863F58C8-23ED-491F-9FE6-892BBB9013C3}" dt="2025-08-17T03:40:42.965" v="3333"/>
          <ac:spMkLst>
            <pc:docMk/>
            <pc:sldMk cId="2358442461" sldId="259"/>
            <ac:spMk id="18" creationId="{FA2407EE-4BD8-3767-ECAD-5BE6A082F32F}"/>
          </ac:spMkLst>
        </pc:spChg>
        <pc:spChg chg="mod">
          <ac:chgData name="Peter Hunter" userId="222c38b5-b185-4a92-b32d-3dda7f493704" providerId="ADAL" clId="{863F58C8-23ED-491F-9FE6-892BBB9013C3}" dt="2025-08-17T03:40:42.965" v="3333"/>
          <ac:spMkLst>
            <pc:docMk/>
            <pc:sldMk cId="2358442461" sldId="259"/>
            <ac:spMk id="20" creationId="{C96D091D-0D65-5369-A32B-F36995DC885C}"/>
          </ac:spMkLst>
        </pc:spChg>
        <pc:spChg chg="add mod">
          <ac:chgData name="Peter Hunter" userId="222c38b5-b185-4a92-b32d-3dda7f493704" providerId="ADAL" clId="{863F58C8-23ED-491F-9FE6-892BBB9013C3}" dt="2025-08-18T21:49:08.456" v="5750" actId="552"/>
          <ac:spMkLst>
            <pc:docMk/>
            <pc:sldMk cId="2358442461" sldId="259"/>
            <ac:spMk id="21" creationId="{0F897787-CD06-CE55-4991-C122AEA3C90C}"/>
          </ac:spMkLst>
        </pc:spChg>
        <pc:spChg chg="mod">
          <ac:chgData name="Peter Hunter" userId="222c38b5-b185-4a92-b32d-3dda7f493704" providerId="ADAL" clId="{863F58C8-23ED-491F-9FE6-892BBB9013C3}" dt="2025-08-17T03:40:42.965" v="3333"/>
          <ac:spMkLst>
            <pc:docMk/>
            <pc:sldMk cId="2358442461" sldId="259"/>
            <ac:spMk id="21" creationId="{CDF85637-C9CD-BB9E-05CE-B5BC1A394769}"/>
          </ac:spMkLst>
        </pc:spChg>
        <pc:spChg chg="mod">
          <ac:chgData name="Peter Hunter" userId="222c38b5-b185-4a92-b32d-3dda7f493704" providerId="ADAL" clId="{863F58C8-23ED-491F-9FE6-892BBB9013C3}" dt="2025-08-17T03:40:42.965" v="3333"/>
          <ac:spMkLst>
            <pc:docMk/>
            <pc:sldMk cId="2358442461" sldId="259"/>
            <ac:spMk id="22" creationId="{FF7F65B8-3161-0F54-C45E-DEC63FC9F94F}"/>
          </ac:spMkLst>
        </pc:spChg>
        <pc:spChg chg="add mod">
          <ac:chgData name="Peter Hunter" userId="222c38b5-b185-4a92-b32d-3dda7f493704" providerId="ADAL" clId="{863F58C8-23ED-491F-9FE6-892BBB9013C3}" dt="2025-08-18T21:50:24.679" v="5758" actId="165"/>
          <ac:spMkLst>
            <pc:docMk/>
            <pc:sldMk cId="2358442461" sldId="259"/>
            <ac:spMk id="23" creationId="{42FC6F90-3E6C-2BD4-217E-3E4BF5D7E173}"/>
          </ac:spMkLst>
        </pc:spChg>
        <pc:spChg chg="mod">
          <ac:chgData name="Peter Hunter" userId="222c38b5-b185-4a92-b32d-3dda7f493704" providerId="ADAL" clId="{863F58C8-23ED-491F-9FE6-892BBB9013C3}" dt="2025-08-17T03:40:42.965" v="3333"/>
          <ac:spMkLst>
            <pc:docMk/>
            <pc:sldMk cId="2358442461" sldId="259"/>
            <ac:spMk id="23" creationId="{51A63F38-AA8C-7F58-FBD0-CAA831F7D98B}"/>
          </ac:spMkLst>
        </pc:spChg>
        <pc:spChg chg="add mod">
          <ac:chgData name="Peter Hunter" userId="222c38b5-b185-4a92-b32d-3dda7f493704" providerId="ADAL" clId="{863F58C8-23ED-491F-9FE6-892BBB9013C3}" dt="2025-08-18T01:39:56.981" v="5551" actId="164"/>
          <ac:spMkLst>
            <pc:docMk/>
            <pc:sldMk cId="2358442461" sldId="259"/>
            <ac:spMk id="25" creationId="{42F1EF7B-A8A7-832E-9B6E-238888E11D68}"/>
          </ac:spMkLst>
        </pc:spChg>
        <pc:spChg chg="add mod">
          <ac:chgData name="Peter Hunter" userId="222c38b5-b185-4a92-b32d-3dda7f493704" providerId="ADAL" clId="{863F58C8-23ED-491F-9FE6-892BBB9013C3}" dt="2025-08-18T21:52:13.107" v="5780" actId="1038"/>
          <ac:spMkLst>
            <pc:docMk/>
            <pc:sldMk cId="2358442461" sldId="259"/>
            <ac:spMk id="26" creationId="{E8DB45A1-2DE1-5BA5-032D-034045E0A15C}"/>
          </ac:spMkLst>
        </pc:spChg>
        <pc:spChg chg="add mod">
          <ac:chgData name="Peter Hunter" userId="222c38b5-b185-4a92-b32d-3dda7f493704" providerId="ADAL" clId="{863F58C8-23ED-491F-9FE6-892BBB9013C3}" dt="2025-08-18T21:51:54.595" v="5770" actId="1038"/>
          <ac:spMkLst>
            <pc:docMk/>
            <pc:sldMk cId="2358442461" sldId="259"/>
            <ac:spMk id="28" creationId="{43F0249B-7E78-2EE8-3EA0-4DAF679E74E4}"/>
          </ac:spMkLst>
        </pc:spChg>
        <pc:spChg chg="add mod">
          <ac:chgData name="Peter Hunter" userId="222c38b5-b185-4a92-b32d-3dda7f493704" providerId="ADAL" clId="{863F58C8-23ED-491F-9FE6-892BBB9013C3}" dt="2025-08-18T21:50:24.679" v="5758" actId="165"/>
          <ac:spMkLst>
            <pc:docMk/>
            <pc:sldMk cId="2358442461" sldId="259"/>
            <ac:spMk id="30" creationId="{AA1C45B2-548E-0BDF-DF0C-E50C03D5A741}"/>
          </ac:spMkLst>
        </pc:spChg>
        <pc:spChg chg="add mod">
          <ac:chgData name="Peter Hunter" userId="222c38b5-b185-4a92-b32d-3dda7f493704" providerId="ADAL" clId="{863F58C8-23ED-491F-9FE6-892BBB9013C3}" dt="2025-08-18T21:52:06.758" v="5775" actId="1038"/>
          <ac:spMkLst>
            <pc:docMk/>
            <pc:sldMk cId="2358442461" sldId="259"/>
            <ac:spMk id="31" creationId="{E4D3C215-8472-BA89-EB83-0EBAD75BE664}"/>
          </ac:spMkLst>
        </pc:spChg>
        <pc:spChg chg="add mod">
          <ac:chgData name="Peter Hunter" userId="222c38b5-b185-4a92-b32d-3dda7f493704" providerId="ADAL" clId="{863F58C8-23ED-491F-9FE6-892BBB9013C3}" dt="2025-08-18T21:49:08.456" v="5750" actId="552"/>
          <ac:spMkLst>
            <pc:docMk/>
            <pc:sldMk cId="2358442461" sldId="259"/>
            <ac:spMk id="33" creationId="{76641069-3B41-A125-6A1C-AB440310BE4C}"/>
          </ac:spMkLst>
        </pc:spChg>
        <pc:spChg chg="add mod topLvl">
          <ac:chgData name="Peter Hunter" userId="222c38b5-b185-4a92-b32d-3dda7f493704" providerId="ADAL" clId="{863F58C8-23ED-491F-9FE6-892BBB9013C3}" dt="2025-08-18T01:42:59.739" v="5665" actId="255"/>
          <ac:spMkLst>
            <pc:docMk/>
            <pc:sldMk cId="2358442461" sldId="259"/>
            <ac:spMk id="35" creationId="{D6722353-701A-9467-EA14-07AE35C2C769}"/>
          </ac:spMkLst>
        </pc:spChg>
        <pc:spChg chg="add mod">
          <ac:chgData name="Peter Hunter" userId="222c38b5-b185-4a92-b32d-3dda7f493704" providerId="ADAL" clId="{863F58C8-23ED-491F-9FE6-892BBB9013C3}" dt="2025-08-18T21:49:08.456" v="5750" actId="552"/>
          <ac:spMkLst>
            <pc:docMk/>
            <pc:sldMk cId="2358442461" sldId="259"/>
            <ac:spMk id="36" creationId="{7CFFEF7F-755E-4A33-351E-42864491AE9F}"/>
          </ac:spMkLst>
        </pc:spChg>
        <pc:spChg chg="add mod topLvl">
          <ac:chgData name="Peter Hunter" userId="222c38b5-b185-4a92-b32d-3dda7f493704" providerId="ADAL" clId="{863F58C8-23ED-491F-9FE6-892BBB9013C3}" dt="2025-08-18T21:50:24.679" v="5758" actId="165"/>
          <ac:spMkLst>
            <pc:docMk/>
            <pc:sldMk cId="2358442461" sldId="259"/>
            <ac:spMk id="37" creationId="{3D61D134-E3BE-16A9-1FAB-42A4A83F912C}"/>
          </ac:spMkLst>
        </pc:spChg>
        <pc:spChg chg="add mod">
          <ac:chgData name="Peter Hunter" userId="222c38b5-b185-4a92-b32d-3dda7f493704" providerId="ADAL" clId="{863F58C8-23ED-491F-9FE6-892BBB9013C3}" dt="2025-08-18T21:49:08.456" v="5750" actId="552"/>
          <ac:spMkLst>
            <pc:docMk/>
            <pc:sldMk cId="2358442461" sldId="259"/>
            <ac:spMk id="38" creationId="{620B08E3-A688-AF00-8F58-0D89030CFB0C}"/>
          </ac:spMkLst>
        </pc:spChg>
        <pc:spChg chg="add mod topLvl">
          <ac:chgData name="Peter Hunter" userId="222c38b5-b185-4a92-b32d-3dda7f493704" providerId="ADAL" clId="{863F58C8-23ED-491F-9FE6-892BBB9013C3}" dt="2025-08-18T21:50:24.679" v="5758" actId="165"/>
          <ac:spMkLst>
            <pc:docMk/>
            <pc:sldMk cId="2358442461" sldId="259"/>
            <ac:spMk id="39" creationId="{1BD88BFE-4BF2-89E2-38B8-82A03D3EFAB0}"/>
          </ac:spMkLst>
        </pc:spChg>
        <pc:spChg chg="add mod">
          <ac:chgData name="Peter Hunter" userId="222c38b5-b185-4a92-b32d-3dda7f493704" providerId="ADAL" clId="{863F58C8-23ED-491F-9FE6-892BBB9013C3}" dt="2025-08-18T01:41:25.810" v="5565" actId="20577"/>
          <ac:spMkLst>
            <pc:docMk/>
            <pc:sldMk cId="2358442461" sldId="259"/>
            <ac:spMk id="40" creationId="{2BCED662-A222-A316-64F2-F3B0E6AC3F1E}"/>
          </ac:spMkLst>
        </pc:spChg>
        <pc:spChg chg="add mod">
          <ac:chgData name="Peter Hunter" userId="222c38b5-b185-4a92-b32d-3dda7f493704" providerId="ADAL" clId="{863F58C8-23ED-491F-9FE6-892BBB9013C3}" dt="2025-08-18T21:50:24.679" v="5758" actId="165"/>
          <ac:spMkLst>
            <pc:docMk/>
            <pc:sldMk cId="2358442461" sldId="259"/>
            <ac:spMk id="41" creationId="{90AA7728-4585-94B8-EA64-AADEE96D6E8A}"/>
          </ac:spMkLst>
        </pc:spChg>
        <pc:spChg chg="add mod topLvl">
          <ac:chgData name="Peter Hunter" userId="222c38b5-b185-4a92-b32d-3dda7f493704" providerId="ADAL" clId="{863F58C8-23ED-491F-9FE6-892BBB9013C3}" dt="2025-08-18T21:50:24.679" v="5758" actId="165"/>
          <ac:spMkLst>
            <pc:docMk/>
            <pc:sldMk cId="2358442461" sldId="259"/>
            <ac:spMk id="43" creationId="{A31AE2AB-2F2D-252F-2EA5-1A39324FFB63}"/>
          </ac:spMkLst>
        </pc:spChg>
        <pc:spChg chg="add mod">
          <ac:chgData name="Peter Hunter" userId="222c38b5-b185-4a92-b32d-3dda7f493704" providerId="ADAL" clId="{863F58C8-23ED-491F-9FE6-892BBB9013C3}" dt="2025-08-18T21:49:50.788" v="5752" actId="552"/>
          <ac:spMkLst>
            <pc:docMk/>
            <pc:sldMk cId="2358442461" sldId="259"/>
            <ac:spMk id="44" creationId="{2B6D8E59-074E-E322-72AE-2AB95CB519C3}"/>
          </ac:spMkLst>
        </pc:spChg>
        <pc:spChg chg="add del mod">
          <ac:chgData name="Peter Hunter" userId="222c38b5-b185-4a92-b32d-3dda7f493704" providerId="ADAL" clId="{863F58C8-23ED-491F-9FE6-892BBB9013C3}" dt="2025-08-17T04:31:10.727" v="3630" actId="478"/>
          <ac:spMkLst>
            <pc:docMk/>
            <pc:sldMk cId="2358442461" sldId="259"/>
            <ac:spMk id="47" creationId="{0A700009-CCE7-C14C-D39E-C17682AE4AD4}"/>
          </ac:spMkLst>
        </pc:spChg>
        <pc:spChg chg="add del">
          <ac:chgData name="Peter Hunter" userId="222c38b5-b185-4a92-b32d-3dda7f493704" providerId="ADAL" clId="{863F58C8-23ED-491F-9FE6-892BBB9013C3}" dt="2025-08-17T04:31:19.789" v="3632" actId="478"/>
          <ac:spMkLst>
            <pc:docMk/>
            <pc:sldMk cId="2358442461" sldId="259"/>
            <ac:spMk id="49" creationId="{03FDCB3A-467E-8C69-248D-A8B942B1575B}"/>
          </ac:spMkLst>
        </pc:spChg>
        <pc:spChg chg="add mod">
          <ac:chgData name="Peter Hunter" userId="222c38b5-b185-4a92-b32d-3dda7f493704" providerId="ADAL" clId="{863F58C8-23ED-491F-9FE6-892BBB9013C3}" dt="2025-08-18T21:49:50.788" v="5752" actId="552"/>
          <ac:spMkLst>
            <pc:docMk/>
            <pc:sldMk cId="2358442461" sldId="259"/>
            <ac:spMk id="50" creationId="{8258DC25-B38D-BE24-C139-EE2D73A26985}"/>
          </ac:spMkLst>
        </pc:spChg>
        <pc:spChg chg="add mod topLvl">
          <ac:chgData name="Peter Hunter" userId="222c38b5-b185-4a92-b32d-3dda7f493704" providerId="ADAL" clId="{863F58C8-23ED-491F-9FE6-892BBB9013C3}" dt="2025-08-18T21:47:53.468" v="5744" actId="255"/>
          <ac:spMkLst>
            <pc:docMk/>
            <pc:sldMk cId="2358442461" sldId="259"/>
            <ac:spMk id="51" creationId="{6E6E31DF-0687-596F-84EB-21E95D258275}"/>
          </ac:spMkLst>
        </pc:spChg>
        <pc:spChg chg="add mod">
          <ac:chgData name="Peter Hunter" userId="222c38b5-b185-4a92-b32d-3dda7f493704" providerId="ADAL" clId="{863F58C8-23ED-491F-9FE6-892BBB9013C3}" dt="2025-08-18T21:50:24.679" v="5758" actId="165"/>
          <ac:spMkLst>
            <pc:docMk/>
            <pc:sldMk cId="2358442461" sldId="259"/>
            <ac:spMk id="53" creationId="{C2BC3DC0-4812-DB1C-E645-F6144AAA1587}"/>
          </ac:spMkLst>
        </pc:spChg>
        <pc:spChg chg="add mod topLvl">
          <ac:chgData name="Peter Hunter" userId="222c38b5-b185-4a92-b32d-3dda7f493704" providerId="ADAL" clId="{863F58C8-23ED-491F-9FE6-892BBB9013C3}" dt="2025-08-18T01:42:18.195" v="5619" actId="255"/>
          <ac:spMkLst>
            <pc:docMk/>
            <pc:sldMk cId="2358442461" sldId="259"/>
            <ac:spMk id="336" creationId="{2F5CE8E3-9305-D2B8-65BA-5F21AF0B4B34}"/>
          </ac:spMkLst>
        </pc:spChg>
        <pc:grpChg chg="add del mod">
          <ac:chgData name="Peter Hunter" userId="222c38b5-b185-4a92-b32d-3dda7f493704" providerId="ADAL" clId="{863F58C8-23ED-491F-9FE6-892BBB9013C3}" dt="2025-08-17T03:40:51.098" v="3334" actId="478"/>
          <ac:grpSpMkLst>
            <pc:docMk/>
            <pc:sldMk cId="2358442461" sldId="259"/>
            <ac:grpSpMk id="5" creationId="{282D473B-A222-D820-859B-D00B70BEF233}"/>
          </ac:grpSpMkLst>
        </pc:grpChg>
        <pc:grpChg chg="add mod">
          <ac:chgData name="Peter Hunter" userId="222c38b5-b185-4a92-b32d-3dda7f493704" providerId="ADAL" clId="{863F58C8-23ED-491F-9FE6-892BBB9013C3}" dt="2025-08-17T22:01:51.420" v="5017" actId="255"/>
          <ac:grpSpMkLst>
            <pc:docMk/>
            <pc:sldMk cId="2358442461" sldId="259"/>
            <ac:grpSpMk id="7" creationId="{5DC0EE90-4F5E-B5C9-0135-1F12CBA25D62}"/>
          </ac:grpSpMkLst>
        </pc:grpChg>
        <pc:grpChg chg="add mod">
          <ac:chgData name="Peter Hunter" userId="222c38b5-b185-4a92-b32d-3dda7f493704" providerId="ADAL" clId="{863F58C8-23ED-491F-9FE6-892BBB9013C3}" dt="2025-08-17T21:58:29.784" v="4989" actId="255"/>
          <ac:grpSpMkLst>
            <pc:docMk/>
            <pc:sldMk cId="2358442461" sldId="259"/>
            <ac:grpSpMk id="8" creationId="{134BB4CA-CF7B-11B4-9E8D-A0A1D7A9687A}"/>
          </ac:grpSpMkLst>
        </pc:grpChg>
        <pc:grpChg chg="add mod">
          <ac:chgData name="Peter Hunter" userId="222c38b5-b185-4a92-b32d-3dda7f493704" providerId="ADAL" clId="{863F58C8-23ED-491F-9FE6-892BBB9013C3}" dt="2025-08-17T21:59:16.348" v="5004"/>
          <ac:grpSpMkLst>
            <pc:docMk/>
            <pc:sldMk cId="2358442461" sldId="259"/>
            <ac:grpSpMk id="9" creationId="{2D3A90CD-272C-E34A-B5D0-6F6A7C45CCB7}"/>
          </ac:grpSpMkLst>
        </pc:grpChg>
        <pc:grpChg chg="add mod">
          <ac:chgData name="Peter Hunter" userId="222c38b5-b185-4a92-b32d-3dda7f493704" providerId="ADAL" clId="{863F58C8-23ED-491F-9FE6-892BBB9013C3}" dt="2025-08-18T21:48:57.593" v="5749" actId="164"/>
          <ac:grpSpMkLst>
            <pc:docMk/>
            <pc:sldMk cId="2358442461" sldId="259"/>
            <ac:grpSpMk id="9" creationId="{ED5002C0-0927-44DD-D196-EF00B055A47E}"/>
          </ac:grpSpMkLst>
        </pc:grpChg>
        <pc:grpChg chg="add mod">
          <ac:chgData name="Peter Hunter" userId="222c38b5-b185-4a92-b32d-3dda7f493704" providerId="ADAL" clId="{863F58C8-23ED-491F-9FE6-892BBB9013C3}" dt="2025-08-17T22:02:53.165" v="5029"/>
          <ac:grpSpMkLst>
            <pc:docMk/>
            <pc:sldMk cId="2358442461" sldId="259"/>
            <ac:grpSpMk id="10" creationId="{4B2BF35B-AD7D-5DFD-57FB-F8F3ECEBA9C1}"/>
          </ac:grpSpMkLst>
        </pc:grpChg>
        <pc:grpChg chg="add mod">
          <ac:chgData name="Peter Hunter" userId="222c38b5-b185-4a92-b32d-3dda7f493704" providerId="ADAL" clId="{863F58C8-23ED-491F-9FE6-892BBB9013C3}" dt="2025-08-17T04:46:22.210" v="3795" actId="164"/>
          <ac:grpSpMkLst>
            <pc:docMk/>
            <pc:sldMk cId="2358442461" sldId="259"/>
            <ac:grpSpMk id="11" creationId="{62AFA345-215A-A01B-168C-586CB74CD321}"/>
          </ac:grpSpMkLst>
        </pc:grpChg>
        <pc:grpChg chg="add mod">
          <ac:chgData name="Peter Hunter" userId="222c38b5-b185-4a92-b32d-3dda7f493704" providerId="ADAL" clId="{863F58C8-23ED-491F-9FE6-892BBB9013C3}" dt="2025-08-17T04:46:26.545" v="3796" actId="164"/>
          <ac:grpSpMkLst>
            <pc:docMk/>
            <pc:sldMk cId="2358442461" sldId="259"/>
            <ac:grpSpMk id="12" creationId="{F5D64F5F-F654-DB6B-734E-658328EBCBB2}"/>
          </ac:grpSpMkLst>
        </pc:grpChg>
        <pc:grpChg chg="mod">
          <ac:chgData name="Peter Hunter" userId="222c38b5-b185-4a92-b32d-3dda7f493704" providerId="ADAL" clId="{863F58C8-23ED-491F-9FE6-892BBB9013C3}" dt="2025-08-17T03:40:42.965" v="3333"/>
          <ac:grpSpMkLst>
            <pc:docMk/>
            <pc:sldMk cId="2358442461" sldId="259"/>
            <ac:grpSpMk id="15" creationId="{F53ACACC-7B15-2E3A-9964-94817D78A4EE}"/>
          </ac:grpSpMkLst>
        </pc:grpChg>
        <pc:grpChg chg="add mod">
          <ac:chgData name="Peter Hunter" userId="222c38b5-b185-4a92-b32d-3dda7f493704" providerId="ADAL" clId="{863F58C8-23ED-491F-9FE6-892BBB9013C3}" dt="2025-08-18T01:42:59.739" v="5665" actId="255"/>
          <ac:grpSpMkLst>
            <pc:docMk/>
            <pc:sldMk cId="2358442461" sldId="259"/>
            <ac:grpSpMk id="19" creationId="{BEA7FD21-1058-3C68-2BCF-9172432A84EC}"/>
          </ac:grpSpMkLst>
        </pc:grpChg>
        <pc:grpChg chg="add mod">
          <ac:chgData name="Peter Hunter" userId="222c38b5-b185-4a92-b32d-3dda7f493704" providerId="ADAL" clId="{863F58C8-23ED-491F-9FE6-892BBB9013C3}" dt="2025-08-18T01:42:40.188" v="5637" actId="255"/>
          <ac:grpSpMkLst>
            <pc:docMk/>
            <pc:sldMk cId="2358442461" sldId="259"/>
            <ac:grpSpMk id="20" creationId="{85516F66-ED0D-2A3B-A0F9-96FECA77F90A}"/>
          </ac:grpSpMkLst>
        </pc:grpChg>
        <pc:grpChg chg="add mod">
          <ac:chgData name="Peter Hunter" userId="222c38b5-b185-4a92-b32d-3dda7f493704" providerId="ADAL" clId="{863F58C8-23ED-491F-9FE6-892BBB9013C3}" dt="2025-08-18T01:42:33.744" v="5636" actId="255"/>
          <ac:grpSpMkLst>
            <pc:docMk/>
            <pc:sldMk cId="2358442461" sldId="259"/>
            <ac:grpSpMk id="24" creationId="{1D92C2E2-3BB4-9A2F-A4C1-F14468221BE1}"/>
          </ac:grpSpMkLst>
        </pc:grpChg>
        <pc:grpChg chg="add mod">
          <ac:chgData name="Peter Hunter" userId="222c38b5-b185-4a92-b32d-3dda7f493704" providerId="ADAL" clId="{863F58C8-23ED-491F-9FE6-892BBB9013C3}" dt="2025-08-18T01:42:18.195" v="5619" actId="255"/>
          <ac:grpSpMkLst>
            <pc:docMk/>
            <pc:sldMk cId="2358442461" sldId="259"/>
            <ac:grpSpMk id="46" creationId="{0C8DA41F-0C3D-B8ED-0D58-34DD8B0EC21A}"/>
          </ac:grpSpMkLst>
        </pc:grpChg>
        <pc:grpChg chg="add mod">
          <ac:chgData name="Peter Hunter" userId="222c38b5-b185-4a92-b32d-3dda7f493704" providerId="ADAL" clId="{863F58C8-23ED-491F-9FE6-892BBB9013C3}" dt="2025-08-18T21:47:53.468" v="5744" actId="255"/>
          <ac:grpSpMkLst>
            <pc:docMk/>
            <pc:sldMk cId="2358442461" sldId="259"/>
            <ac:grpSpMk id="54" creationId="{15C4A790-D797-623D-9B9B-1EA2539056E8}"/>
          </ac:grpSpMkLst>
        </pc:grpChg>
        <pc:grpChg chg="add mod">
          <ac:chgData name="Peter Hunter" userId="222c38b5-b185-4a92-b32d-3dda7f493704" providerId="ADAL" clId="{863F58C8-23ED-491F-9FE6-892BBB9013C3}" dt="2025-08-18T01:41:25.810" v="5565" actId="20577"/>
          <ac:grpSpMkLst>
            <pc:docMk/>
            <pc:sldMk cId="2358442461" sldId="259"/>
            <ac:grpSpMk id="55" creationId="{BC0BAC32-5F0E-DDD6-FA4D-54C6DE4C73EB}"/>
          </ac:grpSpMkLst>
        </pc:grpChg>
        <pc:grpChg chg="add mod">
          <ac:chgData name="Peter Hunter" userId="222c38b5-b185-4a92-b32d-3dda7f493704" providerId="ADAL" clId="{863F58C8-23ED-491F-9FE6-892BBB9013C3}" dt="2025-08-18T21:48:57.593" v="5749" actId="164"/>
          <ac:grpSpMkLst>
            <pc:docMk/>
            <pc:sldMk cId="2358442461" sldId="259"/>
            <ac:grpSpMk id="56" creationId="{BFD899D9-BB25-1DD7-05C1-8D5B60F9ED5C}"/>
          </ac:grpSpMkLst>
        </pc:grpChg>
        <pc:grpChg chg="add mod">
          <ac:chgData name="Peter Hunter" userId="222c38b5-b185-4a92-b32d-3dda7f493704" providerId="ADAL" clId="{863F58C8-23ED-491F-9FE6-892BBB9013C3}" dt="2025-08-18T21:48:57.593" v="5749" actId="164"/>
          <ac:grpSpMkLst>
            <pc:docMk/>
            <pc:sldMk cId="2358442461" sldId="259"/>
            <ac:grpSpMk id="57" creationId="{BCBBD5C3-5529-8CDB-140B-E91A5AADD57A}"/>
          </ac:grpSpMkLst>
        </pc:grpChg>
        <pc:grpChg chg="add mod">
          <ac:chgData name="Peter Hunter" userId="222c38b5-b185-4a92-b32d-3dda7f493704" providerId="ADAL" clId="{863F58C8-23ED-491F-9FE6-892BBB9013C3}" dt="2025-08-18T21:48:57.593" v="5749" actId="164"/>
          <ac:grpSpMkLst>
            <pc:docMk/>
            <pc:sldMk cId="2358442461" sldId="259"/>
            <ac:grpSpMk id="58" creationId="{8177636D-0CD1-1D35-895F-A9EEC31766DE}"/>
          </ac:grpSpMkLst>
        </pc:grpChg>
        <pc:grpChg chg="add mod">
          <ac:chgData name="Peter Hunter" userId="222c38b5-b185-4a92-b32d-3dda7f493704" providerId="ADAL" clId="{863F58C8-23ED-491F-9FE6-892BBB9013C3}" dt="2025-08-18T01:42:18.195" v="5619" actId="255"/>
          <ac:grpSpMkLst>
            <pc:docMk/>
            <pc:sldMk cId="2358442461" sldId="259"/>
            <ac:grpSpMk id="59" creationId="{73EB5912-EF9F-E03A-95A8-53FA124DEE3B}"/>
          </ac:grpSpMkLst>
        </pc:grpChg>
        <pc:grpChg chg="add mod">
          <ac:chgData name="Peter Hunter" userId="222c38b5-b185-4a92-b32d-3dda7f493704" providerId="ADAL" clId="{863F58C8-23ED-491F-9FE6-892BBB9013C3}" dt="2025-08-18T01:41:25.810" v="5565" actId="20577"/>
          <ac:grpSpMkLst>
            <pc:docMk/>
            <pc:sldMk cId="2358442461" sldId="259"/>
            <ac:grpSpMk id="60" creationId="{87A07CE2-452A-40BA-EB2E-B12F01FF7019}"/>
          </ac:grpSpMkLst>
        </pc:grpChg>
        <pc:grpChg chg="add mod">
          <ac:chgData name="Peter Hunter" userId="222c38b5-b185-4a92-b32d-3dda7f493704" providerId="ADAL" clId="{863F58C8-23ED-491F-9FE6-892BBB9013C3}" dt="2025-08-18T21:47:53.468" v="5744" actId="255"/>
          <ac:grpSpMkLst>
            <pc:docMk/>
            <pc:sldMk cId="2358442461" sldId="259"/>
            <ac:grpSpMk id="61" creationId="{F00D86EF-B2C3-E15C-1C25-2BEA1444AB75}"/>
          </ac:grpSpMkLst>
        </pc:grpChg>
        <pc:grpChg chg="add mod">
          <ac:chgData name="Peter Hunter" userId="222c38b5-b185-4a92-b32d-3dda7f493704" providerId="ADAL" clId="{863F58C8-23ED-491F-9FE6-892BBB9013C3}" dt="2025-08-18T21:48:57.593" v="5749" actId="164"/>
          <ac:grpSpMkLst>
            <pc:docMk/>
            <pc:sldMk cId="2358442461" sldId="259"/>
            <ac:grpSpMk id="62" creationId="{25C257BD-30BE-6E5B-AB33-CB378E66CE74}"/>
          </ac:grpSpMkLst>
        </pc:grpChg>
        <pc:grpChg chg="add mod">
          <ac:chgData name="Peter Hunter" userId="222c38b5-b185-4a92-b32d-3dda7f493704" providerId="ADAL" clId="{863F58C8-23ED-491F-9FE6-892BBB9013C3}" dt="2025-08-18T21:48:57.593" v="5749" actId="164"/>
          <ac:grpSpMkLst>
            <pc:docMk/>
            <pc:sldMk cId="2358442461" sldId="259"/>
            <ac:grpSpMk id="63" creationId="{3B90D12F-F424-FF6A-D762-1DC72932840D}"/>
          </ac:grpSpMkLst>
        </pc:grpChg>
        <pc:grpChg chg="add mod">
          <ac:chgData name="Peter Hunter" userId="222c38b5-b185-4a92-b32d-3dda7f493704" providerId="ADAL" clId="{863F58C8-23ED-491F-9FE6-892BBB9013C3}" dt="2025-08-18T21:48:57.593" v="5749" actId="164"/>
          <ac:grpSpMkLst>
            <pc:docMk/>
            <pc:sldMk cId="2358442461" sldId="259"/>
            <ac:grpSpMk id="320" creationId="{904003C8-0D40-B934-380F-3DDA7F1BE52A}"/>
          </ac:grpSpMkLst>
        </pc:grpChg>
        <pc:grpChg chg="add mod">
          <ac:chgData name="Peter Hunter" userId="222c38b5-b185-4a92-b32d-3dda7f493704" providerId="ADAL" clId="{863F58C8-23ED-491F-9FE6-892BBB9013C3}" dt="2025-08-18T21:48:57.593" v="5749" actId="164"/>
          <ac:grpSpMkLst>
            <pc:docMk/>
            <pc:sldMk cId="2358442461" sldId="259"/>
            <ac:grpSpMk id="321" creationId="{5CA6BD0A-8021-0F05-367F-0032B58A7512}"/>
          </ac:grpSpMkLst>
        </pc:grpChg>
        <pc:picChg chg="add mod modCrop">
          <ac:chgData name="Peter Hunter" userId="222c38b5-b185-4a92-b32d-3dda7f493704" providerId="ADAL" clId="{863F58C8-23ED-491F-9FE6-892BBB9013C3}" dt="2025-08-18T21:47:53.468" v="5744" actId="255"/>
          <ac:picMkLst>
            <pc:docMk/>
            <pc:sldMk cId="2358442461" sldId="259"/>
            <ac:picMk id="6" creationId="{782D1EBF-69AF-8A7A-7AC9-C96E420C468B}"/>
          </ac:picMkLst>
        </pc:picChg>
        <pc:picChg chg="add del mod">
          <ac:chgData name="Peter Hunter" userId="222c38b5-b185-4a92-b32d-3dda7f493704" providerId="ADAL" clId="{863F58C8-23ED-491F-9FE6-892BBB9013C3}" dt="2025-08-17T04:01:23.747" v="3426" actId="478"/>
          <ac:picMkLst>
            <pc:docMk/>
            <pc:sldMk cId="2358442461" sldId="259"/>
            <ac:picMk id="25" creationId="{E9190BCD-B7CE-A0E8-2B15-E789B3E35A72}"/>
          </ac:picMkLst>
        </pc:picChg>
        <pc:picChg chg="add mod topLvl modCrop">
          <ac:chgData name="Peter Hunter" userId="222c38b5-b185-4a92-b32d-3dda7f493704" providerId="ADAL" clId="{863F58C8-23ED-491F-9FE6-892BBB9013C3}" dt="2025-08-18T01:42:40.188" v="5637" actId="255"/>
          <ac:picMkLst>
            <pc:docMk/>
            <pc:sldMk cId="2358442461" sldId="259"/>
            <ac:picMk id="27" creationId="{EC372AC6-0FB3-76F2-E91A-2E826B606FE9}"/>
          </ac:picMkLst>
        </pc:picChg>
        <pc:picChg chg="add mod topLvl modCrop">
          <ac:chgData name="Peter Hunter" userId="222c38b5-b185-4a92-b32d-3dda7f493704" providerId="ADAL" clId="{863F58C8-23ED-491F-9FE6-892BBB9013C3}" dt="2025-08-18T01:42:59.739" v="5665" actId="255"/>
          <ac:picMkLst>
            <pc:docMk/>
            <pc:sldMk cId="2358442461" sldId="259"/>
            <ac:picMk id="29" creationId="{067C8667-2125-4014-2617-D6507C30F71D}"/>
          </ac:picMkLst>
        </pc:picChg>
        <pc:picChg chg="add mod topLvl">
          <ac:chgData name="Peter Hunter" userId="222c38b5-b185-4a92-b32d-3dda7f493704" providerId="ADAL" clId="{863F58C8-23ED-491F-9FE6-892BBB9013C3}" dt="2025-08-18T01:42:18.195" v="5619" actId="255"/>
          <ac:picMkLst>
            <pc:docMk/>
            <pc:sldMk cId="2358442461" sldId="259"/>
            <ac:picMk id="32" creationId="{86136E19-71F2-FFE7-46E1-5C6FAC8A9254}"/>
          </ac:picMkLst>
        </pc:picChg>
        <pc:picChg chg="add mod">
          <ac:chgData name="Peter Hunter" userId="222c38b5-b185-4a92-b32d-3dda7f493704" providerId="ADAL" clId="{863F58C8-23ED-491F-9FE6-892BBB9013C3}" dt="2025-08-18T01:42:33.744" v="5636" actId="255"/>
          <ac:picMkLst>
            <pc:docMk/>
            <pc:sldMk cId="2358442461" sldId="259"/>
            <ac:picMk id="34" creationId="{52DF65D2-14AC-C6B4-3F9F-80AB9BC7964E}"/>
          </ac:picMkLst>
        </pc:picChg>
        <pc:picChg chg="add mod topLvl modCrop">
          <ac:chgData name="Peter Hunter" userId="222c38b5-b185-4a92-b32d-3dda7f493704" providerId="ADAL" clId="{863F58C8-23ED-491F-9FE6-892BBB9013C3}" dt="2025-08-18T01:41:25.810" v="5565" actId="20577"/>
          <ac:picMkLst>
            <pc:docMk/>
            <pc:sldMk cId="2358442461" sldId="259"/>
            <ac:picMk id="45" creationId="{B8B322AC-DB75-F1A2-BBBA-0EC568B9EFCE}"/>
          </ac:picMkLst>
        </pc:picChg>
        <pc:cxnChg chg="add del mod">
          <ac:chgData name="Peter Hunter" userId="222c38b5-b185-4a92-b32d-3dda7f493704" providerId="ADAL" clId="{863F58C8-23ED-491F-9FE6-892BBB9013C3}" dt="2025-08-18T21:50:14.702" v="5757" actId="478"/>
          <ac:cxnSpMkLst>
            <pc:docMk/>
            <pc:sldMk cId="2358442461" sldId="259"/>
            <ac:cxnSpMk id="7" creationId="{C13E224C-7548-5FE3-9D60-A8EA203D80EE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B05334-74CF-4904-8A40-410DAED5B091}" type="datetimeFigureOut">
              <a:rPr lang="en-NZ" smtClean="0"/>
              <a:t>18/08/2025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2124FE-A6C7-4763-BB58-9AAF39AFFF08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9268149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2124FE-A6C7-4763-BB58-9AAF39AFFF08}" type="slidenum">
              <a:rPr lang="en-NZ" smtClean="0"/>
              <a:t>2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443475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1DD73B-AEFE-CD2E-FD51-A3EC357ED6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20336F-3677-C426-FC6A-1AA0CA6156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E803FB-52B9-434F-888D-A99A2F234D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9BC27-737A-4067-B079-9ED9DD4D775B}" type="datetimeFigureOut">
              <a:rPr lang="en-NZ" smtClean="0"/>
              <a:t>18/08/2025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71040E-6802-34F8-8DB5-1B26A3F2FD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6BF3DE-C77D-4C06-7CA6-946C5F2EF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201FE-C056-4DE9-A99D-406D1641B551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032131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0940FB-41E9-596E-F629-C365CF21A3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F11B68-810A-17AA-BE36-FE0715925C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6304E7-1647-3615-335F-F2DA642AAC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9BC27-737A-4067-B079-9ED9DD4D775B}" type="datetimeFigureOut">
              <a:rPr lang="en-NZ" smtClean="0"/>
              <a:t>18/08/2025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74AB1C-FC81-B344-C2EC-C004860588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E821CD-5A66-2B95-AD2D-C8B1BC819A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201FE-C056-4DE9-A99D-406D1641B551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086757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FCD46DB-5F29-54C0-C918-8CB3EFC08D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9E82B9-03FE-0E83-9C6F-E7847A71E3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7494C7-7148-F307-CFF4-F9CB7838E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9BC27-737A-4067-B079-9ED9DD4D775B}" type="datetimeFigureOut">
              <a:rPr lang="en-NZ" smtClean="0"/>
              <a:t>18/08/2025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CF905A-8AEF-33C4-C288-3439F98F9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ED3C39-CBF5-1704-C0B1-E57CF8E2E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201FE-C056-4DE9-A99D-406D1641B551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015758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F8EA7-479E-AA36-F8EA-67968AF72E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586CB2-81F9-39B7-46B8-B8D5CE729A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0A65A9-63BC-00FE-C8CC-C6C36E00D4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9BC27-737A-4067-B079-9ED9DD4D775B}" type="datetimeFigureOut">
              <a:rPr lang="en-NZ" smtClean="0"/>
              <a:t>18/08/2025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E46BB4-2380-05FC-846B-73B19AE32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32BA7C-CDF0-0817-109C-217FC8052B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201FE-C056-4DE9-A99D-406D1641B551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35673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828B73-3ACA-9117-70E0-EAF872D9A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DD557C-52F7-7A49-7A0F-EC85F6E1C4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BE50FA-A00E-ED28-F7D5-0EAF7744E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9BC27-737A-4067-B079-9ED9DD4D775B}" type="datetimeFigureOut">
              <a:rPr lang="en-NZ" smtClean="0"/>
              <a:t>18/08/2025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A8451D-5408-AE0B-F973-D83C0F500B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91C6E1-C5BD-0F4F-8EE5-698A93481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201FE-C056-4DE9-A99D-406D1641B551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401403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6339DB-1E26-64C4-30A5-FE48055A6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BC1534-E855-EBF7-F059-E64CA6B23D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B862FE-4DFD-30D2-CA62-8F43B6A9E1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A6DB64-C012-916C-E3F9-D8E82AD96F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9BC27-737A-4067-B079-9ED9DD4D775B}" type="datetimeFigureOut">
              <a:rPr lang="en-NZ" smtClean="0"/>
              <a:t>18/08/2025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7CC13B-B0BF-6B99-5455-A2A05AF42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85A880-F021-E510-0934-1020F2AFF6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201FE-C056-4DE9-A99D-406D1641B551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6534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7E55EB-2249-4704-18E2-71F33A3C83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2DFAE7-08F4-B792-A354-4E1B2D7DDB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66EE6E-7176-0CD0-546B-6D2A184F8B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0D11215-4C2C-D801-A0B8-B97C42EBC6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4FD8346-87BF-DCF6-86DF-5FC765A9B2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E7E0864-983E-447F-775D-78B6C2FA54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9BC27-737A-4067-B079-9ED9DD4D775B}" type="datetimeFigureOut">
              <a:rPr lang="en-NZ" smtClean="0"/>
              <a:t>18/08/2025</a:t>
            </a:fld>
            <a:endParaRPr lang="en-NZ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5A5439C-9E86-92E1-7D6D-6448BB7C19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3BE39D1-EBB0-C1E3-568F-F91FE0CDEE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201FE-C056-4DE9-A99D-406D1641B551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196099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5A40E9-84AA-FA4F-D7AC-485291A7C4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6B7133-1A9C-EF15-C311-495BA1639A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9BC27-737A-4067-B079-9ED9DD4D775B}" type="datetimeFigureOut">
              <a:rPr lang="en-NZ" smtClean="0"/>
              <a:t>18/08/2025</a:t>
            </a:fld>
            <a:endParaRPr lang="en-N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1145CD-29E6-866C-A57A-996062537D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3D1B06-3C06-BC69-1DF7-D20B36A02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201FE-C056-4DE9-A99D-406D1641B551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709731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3C2978-40D9-9CCB-5755-C5F37C3117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9BC27-737A-4067-B079-9ED9DD4D775B}" type="datetimeFigureOut">
              <a:rPr lang="en-NZ" smtClean="0"/>
              <a:t>18/08/2025</a:t>
            </a:fld>
            <a:endParaRPr lang="en-NZ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F9E8FCB-0C6C-4424-A0FE-98E0C7C0B9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1071BB-F36E-155C-2500-04C0B0934F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201FE-C056-4DE9-A99D-406D1641B551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643967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C4D83F-9ED1-E94A-3420-5623BA545E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A3BABB-4330-A0AE-7DCB-22E08E1396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F1918D-6CFC-E8E3-5478-564679C719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920040-82CC-1DFE-57F4-500EAC948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9BC27-737A-4067-B079-9ED9DD4D775B}" type="datetimeFigureOut">
              <a:rPr lang="en-NZ" smtClean="0"/>
              <a:t>18/08/2025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F6A8D8-0FA3-EA4C-50D0-F8BBAE6A6B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EF3AEF-6DB6-8084-B740-9CA176DC4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201FE-C056-4DE9-A99D-406D1641B551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654208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6F176F-85B9-6CC4-4A91-A2A048FCA3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8736D0B-4E3F-861D-9625-C82C903342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5E1266-8403-ECB9-6EF7-7304D204C6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1FE526-D3A3-04A7-39EC-F354806DF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9BC27-737A-4067-B079-9ED9DD4D775B}" type="datetimeFigureOut">
              <a:rPr lang="en-NZ" smtClean="0"/>
              <a:t>18/08/2025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5EA42E-B6B7-94FE-DE66-FDD92B8CB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2692A5-AE14-79F0-6F2B-83FCC1DBE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201FE-C056-4DE9-A99D-406D1641B551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116550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39F723E-F29E-1AA7-6DBA-24BC396FD4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630463-20E2-F6E1-9A6E-6B7B3D894B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545065-9188-3009-B563-D6E477A908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69BC27-737A-4067-B079-9ED9DD4D775B}" type="datetimeFigureOut">
              <a:rPr lang="en-NZ" smtClean="0"/>
              <a:t>18/08/2025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01D5BD-D2D6-756D-33AA-EF875C3C6C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682A6D-ACBF-C8F5-BF6C-9E9E4442D8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3E201FE-C056-4DE9-A99D-406D1641B551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624945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5.png"/><Relationship Id="rId18" Type="http://schemas.openxmlformats.org/officeDocument/2006/relationships/image" Target="../media/image30.png"/><Relationship Id="rId26" Type="http://schemas.openxmlformats.org/officeDocument/2006/relationships/image" Target="../media/image38.png"/><Relationship Id="rId39" Type="http://schemas.openxmlformats.org/officeDocument/2006/relationships/image" Target="../media/image51.png"/><Relationship Id="rId21" Type="http://schemas.openxmlformats.org/officeDocument/2006/relationships/image" Target="../media/image33.png"/><Relationship Id="rId34" Type="http://schemas.openxmlformats.org/officeDocument/2006/relationships/image" Target="../media/image46.png"/><Relationship Id="rId42" Type="http://schemas.openxmlformats.org/officeDocument/2006/relationships/image" Target="../media/image43.png"/><Relationship Id="rId7" Type="http://schemas.openxmlformats.org/officeDocument/2006/relationships/image" Target="../media/image21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28.png"/><Relationship Id="rId20" Type="http://schemas.openxmlformats.org/officeDocument/2006/relationships/image" Target="../media/image32.png"/><Relationship Id="rId41" Type="http://schemas.openxmlformats.org/officeDocument/2006/relationships/image" Target="../media/image4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png"/><Relationship Id="rId11" Type="http://schemas.openxmlformats.org/officeDocument/2006/relationships/image" Target="../media/image23.png"/><Relationship Id="rId24" Type="http://schemas.openxmlformats.org/officeDocument/2006/relationships/image" Target="../media/image36.png"/><Relationship Id="rId32" Type="http://schemas.openxmlformats.org/officeDocument/2006/relationships/image" Target="../media/image44.png"/><Relationship Id="rId37" Type="http://schemas.openxmlformats.org/officeDocument/2006/relationships/image" Target="../media/image49.png"/><Relationship Id="rId40" Type="http://schemas.openxmlformats.org/officeDocument/2006/relationships/image" Target="../media/image41.png"/><Relationship Id="rId45" Type="http://schemas.openxmlformats.org/officeDocument/2006/relationships/image" Target="../media/image53.png"/><Relationship Id="rId5" Type="http://schemas.openxmlformats.org/officeDocument/2006/relationships/image" Target="../media/image170.png"/><Relationship Id="rId15" Type="http://schemas.openxmlformats.org/officeDocument/2006/relationships/image" Target="../media/image27.png"/><Relationship Id="rId23" Type="http://schemas.openxmlformats.org/officeDocument/2006/relationships/image" Target="../media/image35.png"/><Relationship Id="rId28" Type="http://schemas.openxmlformats.org/officeDocument/2006/relationships/image" Target="../media/image40.png"/><Relationship Id="rId36" Type="http://schemas.openxmlformats.org/officeDocument/2006/relationships/image" Target="../media/image48.png"/><Relationship Id="rId10" Type="http://schemas.openxmlformats.org/officeDocument/2006/relationships/image" Target="../media/image220.png"/><Relationship Id="rId19" Type="http://schemas.openxmlformats.org/officeDocument/2006/relationships/image" Target="../media/image31.png"/><Relationship Id="rId44" Type="http://schemas.openxmlformats.org/officeDocument/2006/relationships/image" Target="../media/image52.png"/><Relationship Id="rId4" Type="http://schemas.openxmlformats.org/officeDocument/2006/relationships/image" Target="../media/image19.png"/><Relationship Id="rId9" Type="http://schemas.openxmlformats.org/officeDocument/2006/relationships/image" Target="../media/image210.png"/><Relationship Id="rId14" Type="http://schemas.openxmlformats.org/officeDocument/2006/relationships/image" Target="../media/image26.png"/><Relationship Id="rId22" Type="http://schemas.openxmlformats.org/officeDocument/2006/relationships/image" Target="../media/image34.png"/><Relationship Id="rId27" Type="http://schemas.openxmlformats.org/officeDocument/2006/relationships/image" Target="../media/image39.png"/><Relationship Id="rId35" Type="http://schemas.openxmlformats.org/officeDocument/2006/relationships/image" Target="../media/image47.png"/><Relationship Id="rId43" Type="http://schemas.openxmlformats.org/officeDocument/2006/relationships/image" Target="../media/image45.png"/><Relationship Id="rId8" Type="http://schemas.openxmlformats.org/officeDocument/2006/relationships/image" Target="../media/image22.png"/><Relationship Id="rId3" Type="http://schemas.openxmlformats.org/officeDocument/2006/relationships/image" Target="../media/image150.png"/><Relationship Id="rId12" Type="http://schemas.openxmlformats.org/officeDocument/2006/relationships/image" Target="../media/image24.png"/><Relationship Id="rId17" Type="http://schemas.openxmlformats.org/officeDocument/2006/relationships/image" Target="../media/image29.png"/><Relationship Id="rId25" Type="http://schemas.openxmlformats.org/officeDocument/2006/relationships/image" Target="../media/image37.png"/><Relationship Id="rId38" Type="http://schemas.openxmlformats.org/officeDocument/2006/relationships/image" Target="../media/image50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800009B-41F9-D0BB-3FCC-42EB386B7743}"/>
              </a:ext>
            </a:extLst>
          </p:cNvPr>
          <p:cNvSpPr/>
          <p:nvPr/>
        </p:nvSpPr>
        <p:spPr>
          <a:xfrm>
            <a:off x="5591" y="1905"/>
            <a:ext cx="986182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3200" b="1" i="0" u="none" strike="noStrike" kern="1200" cap="none" spc="0" normalizeH="0" baseline="0" noProof="0" dirty="0">
                <a:ln>
                  <a:noFill/>
                </a:ln>
                <a:solidFill>
                  <a:srgbClr val="EF1E7A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    </a:t>
            </a:r>
            <a:r>
              <a:rPr lang="en-NZ" sz="3200" b="1" dirty="0">
                <a:solidFill>
                  <a:srgbClr val="EF1E7A"/>
                </a:solidFill>
                <a:latin typeface="Tahoma" pitchFamily="34" charset="0"/>
              </a:rPr>
              <a:t>Alternative</a:t>
            </a:r>
            <a:r>
              <a:rPr kumimoji="0" lang="en-NZ" sz="3200" b="1" i="0" u="none" strike="noStrike" kern="1200" cap="none" spc="0" normalizeH="0" baseline="0" noProof="0" dirty="0">
                <a:ln>
                  <a:noFill/>
                </a:ln>
                <a:solidFill>
                  <a:srgbClr val="EF1E7A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 ways of achieving equilibrium 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3C7082B-D282-CC6D-404D-D3FD5448CE00}"/>
              </a:ext>
            </a:extLst>
          </p:cNvPr>
          <p:cNvSpPr/>
          <p:nvPr/>
        </p:nvSpPr>
        <p:spPr>
          <a:xfrm>
            <a:off x="0" y="0"/>
            <a:ext cx="122717" cy="1692000"/>
          </a:xfrm>
          <a:prstGeom prst="rect">
            <a:avLst/>
          </a:prstGeom>
          <a:solidFill>
            <a:srgbClr val="EF1E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 dirty="0"/>
          </a:p>
        </p:txBody>
      </p:sp>
      <p:grpSp>
        <p:nvGrpSpPr>
          <p:cNvPr id="56" name="Group 55">
            <a:extLst>
              <a:ext uri="{FF2B5EF4-FFF2-40B4-BE49-F238E27FC236}">
                <a16:creationId xmlns:a16="http://schemas.microsoft.com/office/drawing/2014/main" id="{BFD899D9-BB25-1DD7-05C1-8D5B60F9ED5C}"/>
              </a:ext>
            </a:extLst>
          </p:cNvPr>
          <p:cNvGrpSpPr/>
          <p:nvPr/>
        </p:nvGrpSpPr>
        <p:grpSpPr>
          <a:xfrm>
            <a:off x="2187941" y="680524"/>
            <a:ext cx="8323320" cy="936537"/>
            <a:chOff x="2187941" y="680524"/>
            <a:chExt cx="8323320" cy="936537"/>
          </a:xfrm>
        </p:grpSpPr>
        <p:pic>
          <p:nvPicPr>
            <p:cNvPr id="29" name="Picture 28">
              <a:extLst>
                <a:ext uri="{FF2B5EF4-FFF2-40B4-BE49-F238E27FC236}">
                  <a16:creationId xmlns:a16="http://schemas.microsoft.com/office/drawing/2014/main" id="{067C8667-2125-4014-2617-D6507C30F71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b="12180"/>
            <a:stretch>
              <a:fillRect/>
            </a:stretch>
          </p:blipFill>
          <p:spPr>
            <a:xfrm>
              <a:off x="2187941" y="680524"/>
              <a:ext cx="664984" cy="936537"/>
            </a:xfrm>
            <a:prstGeom prst="rect">
              <a:avLst/>
            </a:prstGeom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5" name="TextBox 34">
                  <a:extLst>
                    <a:ext uri="{FF2B5EF4-FFF2-40B4-BE49-F238E27FC236}">
                      <a16:creationId xmlns:a16="http://schemas.microsoft.com/office/drawing/2014/main" id="{D6722353-701A-9467-EA14-07AE35C2C769}"/>
                    </a:ext>
                  </a:extLst>
                </p:cNvPr>
                <p:cNvSpPr txBox="1"/>
                <p:nvPr/>
              </p:nvSpPr>
              <p:spPr>
                <a:xfrm>
                  <a:off x="3289516" y="814919"/>
                  <a:ext cx="2960152" cy="667747"/>
                </a:xfrm>
                <a:prstGeom prst="rect">
                  <a:avLst/>
                </a:prstGeom>
                <a:solidFill>
                  <a:schemeClr val="bg2"/>
                </a:solidFill>
              </p:spPr>
              <p:txBody>
                <a:bodyPr wrap="square" rtlCol="0">
                  <a:spAutoFit/>
                </a:bodyPr>
                <a:lstStyle/>
                <a:p>
                  <a14:m>
                    <m:oMath xmlns:m="http://schemas.openxmlformats.org/officeDocument/2006/math">
                      <m:sSubSup>
                        <m:sSubSupPr>
                          <m:ctrlPr>
                            <a:rPr lang="en-NZ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NZ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NZ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</m:t>
                          </m:r>
                        </m:sub>
                        <m:sup>
                          <m:r>
                            <a:rPr lang="en-NZ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𝐺𝐿𝑈𝑇</m:t>
                          </m:r>
                          <m:r>
                            <a:rPr lang="en-NZ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en-NZ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NZ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en-NZ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NZ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𝜅</m:t>
                              </m:r>
                            </m:e>
                            <m:sub>
                              <m:r>
                                <a:rPr lang="en-NZ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𝑚</m:t>
                              </m:r>
                            </m:sub>
                            <m:sup>
                              <m:r>
                                <a:rPr lang="en-NZ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𝐺𝐿𝑈𝑇</m:t>
                              </m:r>
                              <m:r>
                                <a:rPr lang="en-NZ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  <m:r>
                            <a:rPr lang="en-N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.</m:t>
                          </m:r>
                          <m:d>
                            <m:dPr>
                              <m:begChr m:val="{"/>
                              <m:endChr m:val="}"/>
                              <m:ctrlPr>
                                <a:rPr lang="en-NZ" sz="16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NZ" sz="16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NZ" sz="16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NZ" sz="16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𝑮𝒍𝒄</m:t>
                                      </m:r>
                                    </m:e>
                                  </m:d>
                                </m:e>
                                <m:sub>
                                  <m:r>
                                    <a:rPr lang="en-NZ" sz="16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𝒊</m:t>
                                  </m:r>
                                </m:sub>
                              </m:sSub>
                              <m:r>
                                <a:rPr lang="en-NZ" sz="16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NZ" sz="16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NZ" sz="16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NZ" sz="16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𝑮𝒍𝒄</m:t>
                                      </m:r>
                                    </m:e>
                                  </m:d>
                                </m:e>
                                <m:sub>
                                  <m:r>
                                    <a:rPr lang="en-NZ" sz="16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𝒐</m:t>
                                  </m:r>
                                </m:sub>
                              </m:sSub>
                            </m:e>
                          </m:d>
                          <m:r>
                            <a:rPr lang="en-NZ" sz="16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a:rPr lang="en-NZ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1+</m:t>
                          </m:r>
                          <m:f>
                            <m:fPr>
                              <m:ctrlPr>
                                <a:rPr lang="en-NZ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NZ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NZ" sz="16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NZ" sz="16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𝐺𝑙𝑐</m:t>
                                      </m:r>
                                    </m:e>
                                  </m:d>
                                </m:e>
                                <m:sub>
                                  <m:r>
                                    <a:rPr lang="en-NZ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num>
                            <m:den>
                              <m:sSubSup>
                                <m:sSubSupPr>
                                  <m:ctrlPr>
                                    <a:rPr lang="en-NZ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NZ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𝑘</m:t>
                                  </m:r>
                                </m:e>
                                <m:sub>
                                  <m:r>
                                    <a:rPr lang="en-NZ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𝑚</m:t>
                                  </m:r>
                                </m:sub>
                                <m:sup>
                                  <m:r>
                                    <a:rPr lang="en-NZ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sup>
                              </m:sSubSup>
                            </m:den>
                          </m:f>
                          <m:r>
                            <a:rPr lang="en-NZ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NZ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NZ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NZ" sz="16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NZ" sz="16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𝐺𝑙𝑐</m:t>
                                      </m:r>
                                    </m:e>
                                  </m:d>
                                </m:e>
                                <m:sub>
                                  <m:r>
                                    <a:rPr lang="en-NZ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𝑜</m:t>
                                  </m:r>
                                </m:sub>
                              </m:sSub>
                            </m:num>
                            <m:den>
                              <m:sSubSup>
                                <m:sSubSupPr>
                                  <m:ctrlPr>
                                    <a:rPr lang="en-NZ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NZ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𝑘</m:t>
                                  </m:r>
                                </m:e>
                                <m:sub>
                                  <m:r>
                                    <a:rPr lang="en-NZ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𝑚</m:t>
                                  </m:r>
                                </m:sub>
                                <m:sup>
                                  <m:r>
                                    <a:rPr lang="en-NZ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bSup>
                            </m:den>
                          </m:f>
                          <m:r>
                            <a:rPr lang="en-NZ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NZ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NZ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NZ" sz="16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NZ" sz="16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𝐺𝑙𝑐</m:t>
                                      </m:r>
                                    </m:e>
                                  </m:d>
                                </m:e>
                                <m:sub>
                                  <m:r>
                                    <a:rPr lang="en-NZ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n-NZ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.</m:t>
                              </m:r>
                              <m:sSub>
                                <m:sSubPr>
                                  <m:ctrlPr>
                                    <a:rPr lang="en-NZ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NZ" sz="16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NZ" sz="16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𝐺𝑙𝑐</m:t>
                                      </m:r>
                                    </m:e>
                                  </m:d>
                                </m:e>
                                <m:sub>
                                  <m:r>
                                    <a:rPr lang="en-NZ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𝑜</m:t>
                                  </m:r>
                                </m:sub>
                              </m:sSub>
                            </m:num>
                            <m:den>
                              <m:sSubSup>
                                <m:sSubSupPr>
                                  <m:ctrlPr>
                                    <a:rPr lang="en-NZ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NZ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𝑘</m:t>
                                  </m:r>
                                </m:e>
                                <m:sub>
                                  <m:r>
                                    <a:rPr lang="en-NZ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𝑚</m:t>
                                  </m:r>
                                </m:sub>
                                <m:sup>
                                  <m:r>
                                    <a:rPr lang="en-NZ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bSup>
                            </m:den>
                          </m:f>
                        </m:den>
                      </m:f>
                    </m:oMath>
                  </a14:m>
                  <a:r>
                    <a:rPr lang="en-NZ" sz="1600" dirty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a:t> </a:t>
                  </a:r>
                </a:p>
              </p:txBody>
            </p:sp>
          </mc:Choice>
          <mc:Fallback xmlns="">
            <p:sp>
              <p:nvSpPr>
                <p:cNvPr id="35" name="TextBox 34">
                  <a:extLst>
                    <a:ext uri="{FF2B5EF4-FFF2-40B4-BE49-F238E27FC236}">
                      <a16:creationId xmlns:a16="http://schemas.microsoft.com/office/drawing/2014/main" id="{D6722353-701A-9467-EA14-07AE35C2C76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89516" y="814919"/>
                  <a:ext cx="2960152" cy="667747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NZ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BEA7FD21-1058-3C68-2BCF-9172432A84EC}"/>
                </a:ext>
              </a:extLst>
            </p:cNvPr>
            <p:cNvGrpSpPr/>
            <p:nvPr/>
          </p:nvGrpSpPr>
          <p:grpSpPr>
            <a:xfrm>
              <a:off x="8556873" y="930980"/>
              <a:ext cx="1954388" cy="435625"/>
              <a:chOff x="4510799" y="2944970"/>
              <a:chExt cx="1954388" cy="435625"/>
            </a:xfrm>
          </p:grpSpPr>
          <p:sp>
            <p:nvSpPr>
              <p:cNvPr id="13" name="Arrow: Right 12">
                <a:extLst>
                  <a:ext uri="{FF2B5EF4-FFF2-40B4-BE49-F238E27FC236}">
                    <a16:creationId xmlns:a16="http://schemas.microsoft.com/office/drawing/2014/main" id="{168B3F18-A37E-A40C-465D-1CDFC73D0FA0}"/>
                  </a:ext>
                </a:extLst>
              </p:cNvPr>
              <p:cNvSpPr/>
              <p:nvPr/>
            </p:nvSpPr>
            <p:spPr>
              <a:xfrm>
                <a:off x="4510799" y="2944970"/>
                <a:ext cx="190500" cy="435625"/>
              </a:xfrm>
              <a:prstGeom prst="rightArrow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NZ"/>
              </a:p>
            </p:txBody>
          </p: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15" name="TextBox 14">
                    <a:extLst>
                      <a:ext uri="{FF2B5EF4-FFF2-40B4-BE49-F238E27FC236}">
                        <a16:creationId xmlns:a16="http://schemas.microsoft.com/office/drawing/2014/main" id="{9AC56F73-EEAB-E295-5351-2E9E27CE0BF5}"/>
                      </a:ext>
                    </a:extLst>
                  </p:cNvPr>
                  <p:cNvSpPr txBox="1"/>
                  <p:nvPr/>
                </p:nvSpPr>
                <p:spPr>
                  <a:xfrm>
                    <a:off x="4699638" y="2978116"/>
                    <a:ext cx="1765549" cy="338554"/>
                  </a:xfrm>
                  <a:prstGeom prst="rect">
                    <a:avLst/>
                  </a:prstGeom>
                  <a:noFill/>
                </p:spPr>
                <p:txBody>
                  <a:bodyPr wrap="squar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left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NZ" sz="16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NZ" sz="16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NZ" sz="16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𝑮𝒍𝒄</m:t>
                                  </m:r>
                                </m:e>
                              </m:d>
                            </m:e>
                            <m:sub>
                              <m:r>
                                <a:rPr lang="en-NZ" sz="16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𝒊</m:t>
                              </m:r>
                            </m:sub>
                          </m:sSub>
                          <m:r>
                            <a:rPr lang="en-NZ" sz="16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sSub>
                            <m:sSubPr>
                              <m:ctrlPr>
                                <a:rPr lang="en-NZ" sz="16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NZ" sz="16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NZ" sz="16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𝑮𝒍𝒄</m:t>
                                  </m:r>
                                </m:e>
                              </m:d>
                            </m:e>
                            <m:sub>
                              <m:r>
                                <a:rPr lang="en-NZ" sz="16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𝒐</m:t>
                              </m:r>
                            </m:sub>
                          </m:sSub>
                        </m:oMath>
                      </m:oMathPara>
                    </a14:m>
                    <a:endParaRPr lang="en-NZ" sz="1600" b="1" dirty="0">
                      <a:solidFill>
                        <a:srgbClr val="0070C0"/>
                      </a:solidFill>
                    </a:endParaRPr>
                  </a:p>
                </p:txBody>
              </p:sp>
            </mc:Choice>
            <mc:Fallback>
              <p:sp>
                <p:nvSpPr>
                  <p:cNvPr id="15" name="TextBox 14">
                    <a:extLst>
                      <a:ext uri="{FF2B5EF4-FFF2-40B4-BE49-F238E27FC236}">
                        <a16:creationId xmlns:a16="http://schemas.microsoft.com/office/drawing/2014/main" id="{9AC56F73-EEAB-E295-5351-2E9E27CE0BF5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99638" y="2978116"/>
                    <a:ext cx="1765549" cy="338554"/>
                  </a:xfrm>
                  <a:prstGeom prst="rect">
                    <a:avLst/>
                  </a:prstGeom>
                  <a:blipFill>
                    <a:blip r:embed="rId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NZ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BCBBD5C3-5529-8CDB-140B-E91A5AADD57A}"/>
              </a:ext>
            </a:extLst>
          </p:cNvPr>
          <p:cNvGrpSpPr/>
          <p:nvPr/>
        </p:nvGrpSpPr>
        <p:grpSpPr>
          <a:xfrm>
            <a:off x="2081677" y="1723573"/>
            <a:ext cx="8712786" cy="936537"/>
            <a:chOff x="2081677" y="1723573"/>
            <a:chExt cx="8712786" cy="936537"/>
          </a:xfrm>
        </p:grpSpPr>
        <p:pic>
          <p:nvPicPr>
            <p:cNvPr id="27" name="Picture 26">
              <a:extLst>
                <a:ext uri="{FF2B5EF4-FFF2-40B4-BE49-F238E27FC236}">
                  <a16:creationId xmlns:a16="http://schemas.microsoft.com/office/drawing/2014/main" id="{EC372AC6-0FB3-76F2-E91A-2E826B606FE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rcRect t="18288"/>
            <a:stretch>
              <a:fillRect/>
            </a:stretch>
          </p:blipFill>
          <p:spPr>
            <a:xfrm>
              <a:off x="2081677" y="1723573"/>
              <a:ext cx="877513" cy="936537"/>
            </a:xfrm>
            <a:prstGeom prst="rect">
              <a:avLst/>
            </a:prstGeom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9" name="TextBox 38">
                  <a:extLst>
                    <a:ext uri="{FF2B5EF4-FFF2-40B4-BE49-F238E27FC236}">
                      <a16:creationId xmlns:a16="http://schemas.microsoft.com/office/drawing/2014/main" id="{1BD88BFE-4BF2-89E2-38B8-82A03D3EFAB0}"/>
                    </a:ext>
                  </a:extLst>
                </p:cNvPr>
                <p:cNvSpPr txBox="1"/>
                <p:nvPr/>
              </p:nvSpPr>
              <p:spPr>
                <a:xfrm>
                  <a:off x="3289516" y="1774740"/>
                  <a:ext cx="3699751" cy="834203"/>
                </a:xfrm>
                <a:prstGeom prst="rect">
                  <a:avLst/>
                </a:prstGeom>
                <a:solidFill>
                  <a:schemeClr val="bg2"/>
                </a:solidFill>
              </p:spPr>
              <p:txBody>
                <a:bodyPr wrap="square">
                  <a:spAutoFit/>
                </a:bodyPr>
                <a:lstStyle/>
                <a:p>
                  <a14:m>
                    <m:oMath xmlns:m="http://schemas.openxmlformats.org/officeDocument/2006/math">
                      <m:sSubSup>
                        <m:sSubSupPr>
                          <m:ctrlPr>
                            <a:rPr lang="en-NZ" sz="14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NZ" sz="1400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NZ" sz="1400" i="1"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  <m:sup>
                          <m:r>
                            <a:rPr lang="en-NZ" sz="1400" i="1">
                              <a:latin typeface="Cambria Math" panose="02040503050406030204" pitchFamily="18" charset="0"/>
                            </a:rPr>
                            <m:t>𝐾𝐶𝐶</m:t>
                          </m:r>
                          <m:r>
                            <a:rPr lang="en-NZ" sz="1400" i="0"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</m:sSubSup>
                      <m:r>
                        <a:rPr lang="en-NZ" sz="14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NZ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en-NZ" sz="14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NZ" sz="1400" i="1">
                                  <a:latin typeface="Cambria Math" panose="02040503050406030204" pitchFamily="18" charset="0"/>
                                </a:rPr>
                                <m:t>𝜅</m:t>
                              </m:r>
                            </m:e>
                            <m:sub>
                              <m:r>
                                <a:rPr lang="en-NZ" sz="1400" i="1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sub>
                            <m:sup>
                              <m:r>
                                <a:rPr lang="en-NZ" sz="1400" i="1">
                                  <a:latin typeface="Cambria Math" panose="02040503050406030204" pitchFamily="18" charset="0"/>
                                </a:rPr>
                                <m:t>𝐾𝐶𝐶</m:t>
                              </m:r>
                              <m:r>
                                <a:rPr lang="en-NZ" sz="140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p>
                          </m:sSubSup>
                          <m:r>
                            <a:rPr lang="en-NZ" sz="1400" b="0" i="1" smtClean="0"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en-NZ" sz="140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d>
                            <m:dPr>
                              <m:begChr m:val="{"/>
                              <m:endChr m:val="}"/>
                              <m:ctrlPr>
                                <a:rPr lang="en-NZ" sz="14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NZ" sz="14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NZ" sz="14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d>
                                        <m:dPr>
                                          <m:begChr m:val="["/>
                                          <m:endChr m:val="]"/>
                                          <m:ctrlPr>
                                            <a:rPr lang="en-NZ" sz="1400" b="1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p>
                                            <m:sSupPr>
                                              <m:ctrlPr>
                                                <a:rPr lang="en-NZ" sz="1400" b="1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lang="en-NZ" sz="1400" b="1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𝑲</m:t>
                                              </m:r>
                                            </m:e>
                                            <m:sup>
                                              <m:r>
                                                <a:rPr lang="en-NZ" sz="1400" b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+</m:t>
                                              </m:r>
                                            </m:sup>
                                          </m:sSup>
                                        </m:e>
                                      </m:d>
                                    </m:e>
                                    <m:sub>
                                      <m:r>
                                        <a:rPr lang="en-NZ" sz="14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𝒊</m:t>
                                      </m:r>
                                    </m:sub>
                                  </m:sSub>
                                </m:num>
                                <m:den>
                                  <m:sSub>
                                    <m:sSubPr>
                                      <m:ctrlPr>
                                        <a:rPr lang="en-NZ" sz="14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d>
                                        <m:dPr>
                                          <m:begChr m:val="["/>
                                          <m:endChr m:val="]"/>
                                          <m:ctrlPr>
                                            <a:rPr lang="en-NZ" sz="1400" b="1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p>
                                            <m:sSupPr>
                                              <m:ctrlPr>
                                                <a:rPr lang="en-NZ" sz="1400" b="1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lang="en-NZ" sz="1400" b="1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𝑲</m:t>
                                              </m:r>
                                            </m:e>
                                            <m:sup>
                                              <m:r>
                                                <a:rPr lang="en-NZ" sz="1400" b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+</m:t>
                                              </m:r>
                                            </m:sup>
                                          </m:sSup>
                                        </m:e>
                                      </m:d>
                                    </m:e>
                                    <m:sub>
                                      <m:r>
                                        <a:rPr lang="en-NZ" sz="14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𝒐</m:t>
                                      </m:r>
                                    </m:sub>
                                  </m:sSub>
                                </m:den>
                              </m:f>
                              <m:r>
                                <a:rPr lang="en-NZ" sz="1400" b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.</m:t>
                              </m:r>
                              <m:f>
                                <m:fPr>
                                  <m:ctrlPr>
                                    <a:rPr lang="en-NZ" sz="14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NZ" sz="14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d>
                                        <m:dPr>
                                          <m:begChr m:val="["/>
                                          <m:endChr m:val="]"/>
                                          <m:ctrlPr>
                                            <a:rPr lang="en-NZ" sz="1400" b="1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p>
                                            <m:sSupPr>
                                              <m:ctrlPr>
                                                <a:rPr lang="en-NZ" sz="1400" b="1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lang="en-NZ" sz="1400" b="1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𝑪𝒍</m:t>
                                              </m:r>
                                            </m:e>
                                            <m:sup>
                                              <m:r>
                                                <a:rPr lang="en-NZ" sz="1400" b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−</m:t>
                                              </m:r>
                                            </m:sup>
                                          </m:sSup>
                                        </m:e>
                                      </m:d>
                                    </m:e>
                                    <m:sub>
                                      <m:r>
                                        <a:rPr lang="en-NZ" sz="14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𝒊</m:t>
                                      </m:r>
                                    </m:sub>
                                  </m:sSub>
                                </m:num>
                                <m:den>
                                  <m:sSub>
                                    <m:sSubPr>
                                      <m:ctrlPr>
                                        <a:rPr lang="en-NZ" sz="14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d>
                                        <m:dPr>
                                          <m:begChr m:val="["/>
                                          <m:endChr m:val="]"/>
                                          <m:ctrlPr>
                                            <a:rPr lang="en-NZ" sz="1400" b="1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p>
                                            <m:sSupPr>
                                              <m:ctrlPr>
                                                <a:rPr lang="en-NZ" sz="1400" b="1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lang="en-NZ" sz="1400" b="1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𝑪𝒍</m:t>
                                              </m:r>
                                            </m:e>
                                            <m:sup>
                                              <m:r>
                                                <a:rPr lang="en-NZ" sz="1400" b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−</m:t>
                                              </m:r>
                                            </m:sup>
                                          </m:sSup>
                                        </m:e>
                                      </m:d>
                                    </m:e>
                                    <m:sub>
                                      <m:r>
                                        <a:rPr lang="en-NZ" sz="14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𝒐</m:t>
                                      </m:r>
                                    </m:sub>
                                  </m:sSub>
                                </m:den>
                              </m:f>
                              <m:r>
                                <a:rPr lang="en-NZ" sz="1400" b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NZ" sz="14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e>
                          </m:d>
                        </m:num>
                        <m:den>
                          <m:d>
                            <m:dPr>
                              <m:begChr m:val="{"/>
                              <m:endChr m:val="}"/>
                              <m:ctrlPr>
                                <a:rPr lang="en-NZ" sz="1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NZ" sz="1400" i="0"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f>
                                <m:fPr>
                                  <m:ctrlPr>
                                    <a:rPr lang="en-NZ" sz="1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NZ" sz="1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d>
                                        <m:dPr>
                                          <m:begChr m:val="["/>
                                          <m:endChr m:val="]"/>
                                          <m:ctrlPr>
                                            <a:rPr lang="en-NZ" sz="1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p>
                                            <m:sSupPr>
                                              <m:ctrlPr>
                                                <a:rPr lang="en-NZ" sz="14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lang="en-NZ" sz="1400" i="1">
                                                  <a:latin typeface="Cambria Math" panose="02040503050406030204" pitchFamily="18" charset="0"/>
                                                </a:rPr>
                                                <m:t>𝐾</m:t>
                                              </m:r>
                                            </m:e>
                                            <m:sup>
                                              <m:r>
                                                <a:rPr lang="en-NZ" sz="1400" i="0">
                                                  <a:latin typeface="Cambria Math" panose="02040503050406030204" pitchFamily="18" charset="0"/>
                                                </a:rPr>
                                                <m:t>+</m:t>
                                              </m:r>
                                            </m:sup>
                                          </m:sSup>
                                        </m:e>
                                      </m:d>
                                    </m:e>
                                    <m:sub>
                                      <m:r>
                                        <a:rPr lang="en-NZ" sz="1400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</m:num>
                                <m:den>
                                  <m:sSubSup>
                                    <m:sSubSupPr>
                                      <m:ctrlPr>
                                        <a:rPr lang="en-NZ" sz="1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NZ" sz="1400" i="1">
                                          <a:latin typeface="Cambria Math" panose="02040503050406030204" pitchFamily="18" charset="0"/>
                                        </a:rPr>
                                        <m:t>𝑘</m:t>
                                      </m:r>
                                    </m:e>
                                    <m:sub>
                                      <m:r>
                                        <a:rPr lang="en-NZ" sz="1400" i="1">
                                          <a:latin typeface="Cambria Math" panose="02040503050406030204" pitchFamily="18" charset="0"/>
                                        </a:rPr>
                                        <m:t>𝐾𝑖</m:t>
                                      </m:r>
                                    </m:sub>
                                    <m:sup>
                                      <m:r>
                                        <a:rPr lang="en-NZ" sz="1400" i="1">
                                          <a:latin typeface="Cambria Math" panose="02040503050406030204" pitchFamily="18" charset="0"/>
                                        </a:rPr>
                                        <m:t>𝐾𝐶𝐶</m:t>
                                      </m:r>
                                      <m:r>
                                        <a:rPr lang="en-NZ" sz="1400" i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p>
                                  </m:sSubSup>
                                </m:den>
                              </m:f>
                            </m:e>
                          </m:d>
                          <m:r>
                            <a:rPr lang="en-NZ" sz="1400" i="0">
                              <a:latin typeface="Cambria Math" panose="02040503050406030204" pitchFamily="18" charset="0"/>
                            </a:rPr>
                            <m:t>.</m:t>
                          </m:r>
                          <m:d>
                            <m:dPr>
                              <m:begChr m:val="{"/>
                              <m:endChr m:val="}"/>
                              <m:ctrlPr>
                                <a:rPr lang="en-NZ" sz="1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NZ" sz="1400" i="0"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f>
                                <m:fPr>
                                  <m:ctrlPr>
                                    <a:rPr lang="en-NZ" sz="1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NZ" sz="1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d>
                                        <m:dPr>
                                          <m:begChr m:val="["/>
                                          <m:endChr m:val="]"/>
                                          <m:ctrlPr>
                                            <a:rPr lang="en-NZ" sz="1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p>
                                            <m:sSupPr>
                                              <m:ctrlPr>
                                                <a:rPr lang="en-NZ" sz="14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lang="en-NZ" sz="1400" i="1">
                                                  <a:latin typeface="Cambria Math" panose="02040503050406030204" pitchFamily="18" charset="0"/>
                                                </a:rPr>
                                                <m:t>𝐾</m:t>
                                              </m:r>
                                            </m:e>
                                            <m:sup>
                                              <m:r>
                                                <a:rPr lang="en-NZ" sz="1400" i="0">
                                                  <a:latin typeface="Cambria Math" panose="02040503050406030204" pitchFamily="18" charset="0"/>
                                                </a:rPr>
                                                <m:t>+</m:t>
                                              </m:r>
                                            </m:sup>
                                          </m:sSup>
                                        </m:e>
                                      </m:d>
                                    </m:e>
                                    <m:sub>
                                      <m:r>
                                        <a:rPr lang="en-NZ" sz="1400" i="1">
                                          <a:latin typeface="Cambria Math" panose="02040503050406030204" pitchFamily="18" charset="0"/>
                                        </a:rPr>
                                        <m:t>𝑜</m:t>
                                      </m:r>
                                    </m:sub>
                                  </m:sSub>
                                </m:num>
                                <m:den>
                                  <m:sSubSup>
                                    <m:sSubSupPr>
                                      <m:ctrlPr>
                                        <a:rPr lang="en-NZ" sz="1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NZ" sz="1400" i="1">
                                          <a:latin typeface="Cambria Math" panose="02040503050406030204" pitchFamily="18" charset="0"/>
                                        </a:rPr>
                                        <m:t>𝑘</m:t>
                                      </m:r>
                                    </m:e>
                                    <m:sub>
                                      <m:r>
                                        <a:rPr lang="en-NZ" sz="1400" i="1">
                                          <a:latin typeface="Cambria Math" panose="02040503050406030204" pitchFamily="18" charset="0"/>
                                        </a:rPr>
                                        <m:t>𝐾𝑜</m:t>
                                      </m:r>
                                    </m:sub>
                                    <m:sup>
                                      <m:r>
                                        <a:rPr lang="en-NZ" sz="1400" i="1">
                                          <a:latin typeface="Cambria Math" panose="02040503050406030204" pitchFamily="18" charset="0"/>
                                        </a:rPr>
                                        <m:t>𝐾𝐶𝐶</m:t>
                                      </m:r>
                                      <m:r>
                                        <a:rPr lang="en-NZ" sz="1400" i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p>
                                  </m:sSubSup>
                                </m:den>
                              </m:f>
                            </m:e>
                          </m:d>
                          <m:r>
                            <a:rPr lang="en-NZ" sz="1400" i="0">
                              <a:latin typeface="Cambria Math" panose="02040503050406030204" pitchFamily="18" charset="0"/>
                            </a:rPr>
                            <m:t>.</m:t>
                          </m:r>
                          <m:d>
                            <m:dPr>
                              <m:begChr m:val="{"/>
                              <m:endChr m:val="}"/>
                              <m:ctrlPr>
                                <a:rPr lang="en-NZ" sz="1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NZ" sz="1400" i="0"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f>
                                <m:fPr>
                                  <m:ctrlPr>
                                    <a:rPr lang="en-NZ" sz="1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NZ" sz="1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d>
                                        <m:dPr>
                                          <m:begChr m:val="["/>
                                          <m:endChr m:val="]"/>
                                          <m:ctrlPr>
                                            <a:rPr lang="en-NZ" sz="1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p>
                                            <m:sSupPr>
                                              <m:ctrlPr>
                                                <a:rPr lang="en-NZ" sz="14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lang="en-NZ" sz="1400" i="1">
                                                  <a:latin typeface="Cambria Math" panose="02040503050406030204" pitchFamily="18" charset="0"/>
                                                </a:rPr>
                                                <m:t>𝐶𝑙</m:t>
                                              </m:r>
                                            </m:e>
                                            <m:sup>
                                              <m:r>
                                                <a:rPr lang="en-NZ" sz="1400" i="0">
                                                  <a:latin typeface="Cambria Math" panose="02040503050406030204" pitchFamily="18" charset="0"/>
                                                </a:rPr>
                                                <m:t>−</m:t>
                                              </m:r>
                                            </m:sup>
                                          </m:sSup>
                                        </m:e>
                                      </m:d>
                                    </m:e>
                                    <m:sub>
                                      <m:r>
                                        <a:rPr lang="en-NZ" sz="1400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</m:num>
                                <m:den>
                                  <m:sSubSup>
                                    <m:sSubSupPr>
                                      <m:ctrlPr>
                                        <a:rPr lang="en-NZ" sz="1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NZ" sz="1400" i="1">
                                          <a:latin typeface="Cambria Math" panose="02040503050406030204" pitchFamily="18" charset="0"/>
                                        </a:rPr>
                                        <m:t>𝑘</m:t>
                                      </m:r>
                                    </m:e>
                                    <m:sub>
                                      <m:r>
                                        <a:rPr lang="en-NZ" sz="1400" i="1">
                                          <a:latin typeface="Cambria Math" panose="02040503050406030204" pitchFamily="18" charset="0"/>
                                        </a:rPr>
                                        <m:t>𝐶𝑙𝑖</m:t>
                                      </m:r>
                                    </m:sub>
                                    <m:sup>
                                      <m:r>
                                        <a:rPr lang="en-NZ" sz="1400" i="1">
                                          <a:latin typeface="Cambria Math" panose="02040503050406030204" pitchFamily="18" charset="0"/>
                                        </a:rPr>
                                        <m:t>𝐾𝐶𝐶</m:t>
                                      </m:r>
                                      <m:r>
                                        <a:rPr lang="en-NZ" sz="1400" i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p>
                                  </m:sSubSup>
                                </m:den>
                              </m:f>
                            </m:e>
                          </m:d>
                          <m:r>
                            <a:rPr lang="en-NZ" sz="1400" i="0">
                              <a:latin typeface="Cambria Math" panose="02040503050406030204" pitchFamily="18" charset="0"/>
                            </a:rPr>
                            <m:t>.</m:t>
                          </m:r>
                          <m:d>
                            <m:dPr>
                              <m:begChr m:val="{"/>
                              <m:endChr m:val="}"/>
                              <m:ctrlPr>
                                <a:rPr lang="en-NZ" sz="1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NZ" sz="1400" i="0"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f>
                                <m:fPr>
                                  <m:ctrlPr>
                                    <a:rPr lang="en-NZ" sz="1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NZ" sz="1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d>
                                        <m:dPr>
                                          <m:begChr m:val="["/>
                                          <m:endChr m:val="]"/>
                                          <m:ctrlPr>
                                            <a:rPr lang="en-NZ" sz="1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p>
                                            <m:sSupPr>
                                              <m:ctrlPr>
                                                <a:rPr lang="en-NZ" sz="14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lang="en-NZ" sz="1400" i="1">
                                                  <a:latin typeface="Cambria Math" panose="02040503050406030204" pitchFamily="18" charset="0"/>
                                                </a:rPr>
                                                <m:t>𝐶𝑙</m:t>
                                              </m:r>
                                            </m:e>
                                            <m:sup>
                                              <m:r>
                                                <a:rPr lang="en-NZ" sz="1400" i="0">
                                                  <a:latin typeface="Cambria Math" panose="02040503050406030204" pitchFamily="18" charset="0"/>
                                                </a:rPr>
                                                <m:t>−</m:t>
                                              </m:r>
                                            </m:sup>
                                          </m:sSup>
                                        </m:e>
                                      </m:d>
                                    </m:e>
                                    <m:sub>
                                      <m:r>
                                        <a:rPr lang="en-NZ" sz="1400" i="1">
                                          <a:latin typeface="Cambria Math" panose="02040503050406030204" pitchFamily="18" charset="0"/>
                                        </a:rPr>
                                        <m:t>𝑜</m:t>
                                      </m:r>
                                    </m:sub>
                                  </m:sSub>
                                </m:num>
                                <m:den>
                                  <m:sSubSup>
                                    <m:sSubSupPr>
                                      <m:ctrlPr>
                                        <a:rPr lang="en-NZ" sz="1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NZ" sz="1400" i="1">
                                          <a:latin typeface="Cambria Math" panose="02040503050406030204" pitchFamily="18" charset="0"/>
                                        </a:rPr>
                                        <m:t>𝑘</m:t>
                                      </m:r>
                                    </m:e>
                                    <m:sub>
                                      <m:r>
                                        <a:rPr lang="en-NZ" sz="1400" i="1">
                                          <a:latin typeface="Cambria Math" panose="02040503050406030204" pitchFamily="18" charset="0"/>
                                        </a:rPr>
                                        <m:t>𝐶𝑙𝑜</m:t>
                                      </m:r>
                                    </m:sub>
                                    <m:sup>
                                      <m:r>
                                        <a:rPr lang="en-NZ" sz="1400" i="1">
                                          <a:latin typeface="Cambria Math" panose="02040503050406030204" pitchFamily="18" charset="0"/>
                                        </a:rPr>
                                        <m:t>𝐾𝐶𝐶</m:t>
                                      </m:r>
                                      <m:r>
                                        <a:rPr lang="en-NZ" sz="1400" i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p>
                                  </m:sSubSup>
                                </m:den>
                              </m:f>
                            </m:e>
                          </m:d>
                          <m:r>
                            <a:rPr lang="en-NZ" sz="1400" i="0">
                              <a:latin typeface="Cambria Math" panose="02040503050406030204" pitchFamily="18" charset="0"/>
                            </a:rPr>
                            <m:t>.</m:t>
                          </m:r>
                        </m:den>
                      </m:f>
                    </m:oMath>
                  </a14:m>
                  <a:r>
                    <a:rPr lang="en-NZ" sz="1400" dirty="0"/>
                    <a:t>    </a:t>
                  </a:r>
                </a:p>
              </p:txBody>
            </p:sp>
          </mc:Choice>
          <mc:Fallback xmlns="">
            <p:sp>
              <p:nvSpPr>
                <p:cNvPr id="39" name="TextBox 38">
                  <a:extLst>
                    <a:ext uri="{FF2B5EF4-FFF2-40B4-BE49-F238E27FC236}">
                      <a16:creationId xmlns:a16="http://schemas.microsoft.com/office/drawing/2014/main" id="{1BD88BFE-4BF2-89E2-38B8-82A03D3EFAB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89516" y="1774740"/>
                  <a:ext cx="3699751" cy="834203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NZ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85516F66-ED0D-2A3B-A0F9-96FECA77F90A}"/>
                </a:ext>
              </a:extLst>
            </p:cNvPr>
            <p:cNvGrpSpPr/>
            <p:nvPr/>
          </p:nvGrpSpPr>
          <p:grpSpPr>
            <a:xfrm>
              <a:off x="8556873" y="1848799"/>
              <a:ext cx="2237590" cy="620042"/>
              <a:chOff x="4504449" y="3690743"/>
              <a:chExt cx="2237590" cy="620042"/>
            </a:xfrm>
          </p:grpSpPr>
          <p:sp>
            <p:nvSpPr>
              <p:cNvPr id="16" name="Arrow: Right 15">
                <a:extLst>
                  <a:ext uri="{FF2B5EF4-FFF2-40B4-BE49-F238E27FC236}">
                    <a16:creationId xmlns:a16="http://schemas.microsoft.com/office/drawing/2014/main" id="{F1510654-94AC-CAD8-A35A-4E742CD3AADA}"/>
                  </a:ext>
                </a:extLst>
              </p:cNvPr>
              <p:cNvSpPr/>
              <p:nvPr/>
            </p:nvSpPr>
            <p:spPr>
              <a:xfrm>
                <a:off x="4504449" y="3815973"/>
                <a:ext cx="190500" cy="435625"/>
              </a:xfrm>
              <a:prstGeom prst="rightArrow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NZ"/>
              </a:p>
            </p:txBody>
          </p: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18" name="TextBox 17">
                    <a:extLst>
                      <a:ext uri="{FF2B5EF4-FFF2-40B4-BE49-F238E27FC236}">
                        <a16:creationId xmlns:a16="http://schemas.microsoft.com/office/drawing/2014/main" id="{255B1CF3-7547-35D5-8DA2-F744BE77D5A7}"/>
                      </a:ext>
                    </a:extLst>
                  </p:cNvPr>
                  <p:cNvSpPr txBox="1"/>
                  <p:nvPr/>
                </p:nvSpPr>
                <p:spPr>
                  <a:xfrm>
                    <a:off x="4693288" y="3690743"/>
                    <a:ext cx="2048751" cy="620042"/>
                  </a:xfrm>
                  <a:prstGeom prst="rect">
                    <a:avLst/>
                  </a:prstGeom>
                  <a:noFill/>
                </p:spPr>
                <p:txBody>
                  <a:bodyPr wrap="squar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left"/>
                        </m:oMathParaPr>
                        <m:oMath xmlns:m="http://schemas.openxmlformats.org/officeDocument/2006/math">
                          <m:f>
                            <m:fPr>
                              <m:ctrlPr>
                                <a:rPr lang="en-NZ" sz="16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NZ" sz="16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NZ" sz="16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p>
                                        <m:sSupPr>
                                          <m:ctrlPr>
                                            <a:rPr lang="en-NZ" sz="1600" b="1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NZ" sz="1600" b="1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𝑲</m:t>
                                          </m:r>
                                        </m:e>
                                        <m:sup>
                                          <m:r>
                                            <a:rPr lang="en-NZ" sz="1600" b="1" i="0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+</m:t>
                                          </m:r>
                                        </m:sup>
                                      </m:sSup>
                                    </m:e>
                                  </m:d>
                                </m:e>
                                <m:sub>
                                  <m:r>
                                    <a:rPr lang="en-NZ" sz="16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𝒊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n-NZ" sz="16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NZ" sz="16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p>
                                        <m:sSupPr>
                                          <m:ctrlPr>
                                            <a:rPr lang="en-NZ" sz="1600" b="1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NZ" sz="1600" b="1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𝑲</m:t>
                                          </m:r>
                                        </m:e>
                                        <m:sup>
                                          <m:r>
                                            <a:rPr lang="en-NZ" sz="1600" b="1" i="0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+</m:t>
                                          </m:r>
                                        </m:sup>
                                      </m:sSup>
                                    </m:e>
                                  </m:d>
                                </m:e>
                                <m:sub>
                                  <m:r>
                                    <a:rPr lang="en-NZ" sz="16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𝒐</m:t>
                                  </m:r>
                                </m:sub>
                              </m:sSub>
                            </m:den>
                          </m:f>
                          <m:r>
                            <a:rPr lang="en-NZ" sz="1600" b="1" i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f>
                            <m:fPr>
                              <m:ctrlPr>
                                <a:rPr lang="en-NZ" sz="16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NZ" sz="16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NZ" sz="16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p>
                                        <m:sSupPr>
                                          <m:ctrlPr>
                                            <a:rPr lang="en-NZ" sz="1600" b="1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NZ" sz="1600" b="1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𝑪𝒍</m:t>
                                          </m:r>
                                        </m:e>
                                        <m:sup>
                                          <m:r>
                                            <a:rPr lang="en-NZ" sz="1600" b="1" i="0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</m:sup>
                                      </m:sSup>
                                    </m:e>
                                  </m:d>
                                </m:e>
                                <m:sub>
                                  <m:r>
                                    <a:rPr lang="en-NZ" sz="16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𝒊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n-NZ" sz="16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NZ" sz="16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p>
                                        <m:sSupPr>
                                          <m:ctrlPr>
                                            <a:rPr lang="en-NZ" sz="1600" b="1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NZ" sz="1600" b="1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𝑪𝒍</m:t>
                                          </m:r>
                                        </m:e>
                                        <m:sup>
                                          <m:r>
                                            <a:rPr lang="en-NZ" sz="1600" b="1" i="0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</m:sup>
                                      </m:sSup>
                                    </m:e>
                                  </m:d>
                                </m:e>
                                <m:sub>
                                  <m:r>
                                    <a:rPr lang="en-NZ" sz="16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𝒐</m:t>
                                  </m:r>
                                </m:sub>
                              </m:sSub>
                            </m:den>
                          </m:f>
                          <m:r>
                            <a:rPr lang="en-NZ" sz="1600" b="1" i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NZ" sz="1600" b="1" i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oMath>
                      </m:oMathPara>
                    </a14:m>
                    <a:endParaRPr lang="en-NZ" sz="1600" b="1" dirty="0">
                      <a:solidFill>
                        <a:srgbClr val="0070C0"/>
                      </a:solidFill>
                    </a:endParaRPr>
                  </a:p>
                </p:txBody>
              </p:sp>
            </mc:Choice>
            <mc:Fallback>
              <p:sp>
                <p:nvSpPr>
                  <p:cNvPr id="18" name="TextBox 17">
                    <a:extLst>
                      <a:ext uri="{FF2B5EF4-FFF2-40B4-BE49-F238E27FC236}">
                        <a16:creationId xmlns:a16="http://schemas.microsoft.com/office/drawing/2014/main" id="{255B1CF3-7547-35D5-8DA2-F744BE77D5A7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93288" y="3690743"/>
                    <a:ext cx="2048751" cy="620042"/>
                  </a:xfrm>
                  <a:prstGeom prst="rect">
                    <a:avLst/>
                  </a:prstGeom>
                  <a:blipFill>
                    <a:blip r:embed="rId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NZ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8177636D-0CD1-1D35-895F-A9EEC31766DE}"/>
              </a:ext>
            </a:extLst>
          </p:cNvPr>
          <p:cNvGrpSpPr/>
          <p:nvPr/>
        </p:nvGrpSpPr>
        <p:grpSpPr>
          <a:xfrm>
            <a:off x="1927213" y="2759808"/>
            <a:ext cx="9966233" cy="894434"/>
            <a:chOff x="1927213" y="2759808"/>
            <a:chExt cx="9966233" cy="894434"/>
          </a:xfrm>
        </p:grpSpPr>
        <p:pic>
          <p:nvPicPr>
            <p:cNvPr id="34" name="Picture 33">
              <a:extLst>
                <a:ext uri="{FF2B5EF4-FFF2-40B4-BE49-F238E27FC236}">
                  <a16:creationId xmlns:a16="http://schemas.microsoft.com/office/drawing/2014/main" id="{52DF65D2-14AC-C6B4-3F9F-80AB9BC7964E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1927213" y="2759808"/>
              <a:ext cx="1186440" cy="894434"/>
            </a:xfrm>
            <a:prstGeom prst="rect">
              <a:avLst/>
            </a:prstGeom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7" name="TextBox 36">
                  <a:extLst>
                    <a:ext uri="{FF2B5EF4-FFF2-40B4-BE49-F238E27FC236}">
                      <a16:creationId xmlns:a16="http://schemas.microsoft.com/office/drawing/2014/main" id="{3D61D134-E3BE-16A9-1FAB-42A4A83F912C}"/>
                    </a:ext>
                  </a:extLst>
                </p:cNvPr>
                <p:cNvSpPr txBox="1"/>
                <p:nvPr/>
              </p:nvSpPr>
              <p:spPr>
                <a:xfrm>
                  <a:off x="3289516" y="2818650"/>
                  <a:ext cx="5181384" cy="776751"/>
                </a:xfrm>
                <a:prstGeom prst="rect">
                  <a:avLst/>
                </a:prstGeom>
                <a:solidFill>
                  <a:schemeClr val="bg2"/>
                </a:solidFill>
              </p:spPr>
              <p:txBody>
                <a:bodyPr wrap="square">
                  <a:spAutoFit/>
                </a:bodyPr>
                <a:lstStyle/>
                <a:p>
                  <a14:m>
                    <m:oMath xmlns:m="http://schemas.openxmlformats.org/officeDocument/2006/math">
                      <m:sSubSup>
                        <m:sSubSupPr>
                          <m:ctrlPr>
                            <a:rPr lang="en-NZ" sz="1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NZ" sz="1200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NZ" sz="1200" i="1"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  <m:sup>
                          <m:r>
                            <a:rPr lang="en-NZ" sz="1200" i="1">
                              <a:latin typeface="Cambria Math" panose="02040503050406030204" pitchFamily="18" charset="0"/>
                            </a:rPr>
                            <m:t>𝑁𝐾𝐶𝐶</m:t>
                          </m:r>
                          <m:r>
                            <a:rPr lang="en-NZ" sz="1200" i="0"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</m:sSubSup>
                      <m:r>
                        <a:rPr lang="en-NZ" sz="12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NZ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en-NZ" sz="12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NZ" sz="1200" i="1">
                                  <a:latin typeface="Cambria Math" panose="02040503050406030204" pitchFamily="18" charset="0"/>
                                </a:rPr>
                                <m:t>𝜅</m:t>
                              </m:r>
                            </m:e>
                            <m:sub>
                              <m:r>
                                <a:rPr lang="en-NZ" sz="1200" i="1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sub>
                            <m:sup>
                              <m:r>
                                <a:rPr lang="en-NZ" sz="1200" i="1">
                                  <a:latin typeface="Cambria Math" panose="02040503050406030204" pitchFamily="18" charset="0"/>
                                </a:rPr>
                                <m:t>𝑁𝐾𝐶𝐶</m:t>
                              </m:r>
                              <m:r>
                                <a:rPr lang="en-NZ" sz="120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p>
                          </m:sSubSup>
                          <m:r>
                            <a:rPr lang="en-NZ" sz="1200" b="0" i="1" smtClean="0">
                              <a:latin typeface="Cambria Math" panose="02040503050406030204" pitchFamily="18" charset="0"/>
                            </a:rPr>
                            <m:t>.</m:t>
                          </m:r>
                          <m:d>
                            <m:dPr>
                              <m:begChr m:val="{"/>
                              <m:endChr m:val="}"/>
                              <m:ctrlPr>
                                <a:rPr lang="en-NZ" sz="12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d>
                                <m:dPr>
                                  <m:ctrlPr>
                                    <a:rPr lang="en-NZ" sz="12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NZ" sz="12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sSub>
                                        <m:sSubPr>
                                          <m:ctrlPr>
                                            <a:rPr lang="en-NZ" sz="1200" b="1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d>
                                            <m:dPr>
                                              <m:begChr m:val="["/>
                                              <m:endChr m:val="]"/>
                                              <m:ctrlPr>
                                                <a:rPr lang="en-NZ" sz="1200" b="1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sSup>
                                                <m:sSupPr>
                                                  <m:ctrlPr>
                                                    <a:rPr lang="en-NZ" sz="1200" b="1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pPr>
                                                <m:e>
                                                  <m:r>
                                                    <a:rPr lang="en-NZ" sz="1200" b="1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𝑵𝒂</m:t>
                                                  </m:r>
                                                </m:e>
                                                <m:sup>
                                                  <m:r>
                                                    <a:rPr lang="en-NZ" sz="1200" b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+</m:t>
                                                  </m:r>
                                                </m:sup>
                                              </m:sSup>
                                            </m:e>
                                          </m:d>
                                        </m:e>
                                        <m:sub>
                                          <m:r>
                                            <a:rPr lang="en-NZ" sz="1200" b="1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𝒐</m:t>
                                          </m:r>
                                        </m:sub>
                                      </m:sSub>
                                    </m:num>
                                    <m:den>
                                      <m:sSub>
                                        <m:sSubPr>
                                          <m:ctrlPr>
                                            <a:rPr lang="en-NZ" sz="1200" b="1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d>
                                            <m:dPr>
                                              <m:begChr m:val="["/>
                                              <m:endChr m:val="]"/>
                                              <m:ctrlPr>
                                                <a:rPr lang="en-NZ" sz="1200" b="1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sSup>
                                                <m:sSupPr>
                                                  <m:ctrlPr>
                                                    <a:rPr lang="en-NZ" sz="1200" b="1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pPr>
                                                <m:e>
                                                  <m:r>
                                                    <a:rPr lang="en-NZ" sz="1200" b="1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𝑵𝒂</m:t>
                                                  </m:r>
                                                </m:e>
                                                <m:sup>
                                                  <m:r>
                                                    <a:rPr lang="en-NZ" sz="1200" b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+</m:t>
                                                  </m:r>
                                                </m:sup>
                                              </m:sSup>
                                            </m:e>
                                          </m:d>
                                        </m:e>
                                        <m:sub>
                                          <m:r>
                                            <a:rPr lang="en-NZ" sz="1200" b="1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𝒊</m:t>
                                          </m:r>
                                        </m:sub>
                                      </m:sSub>
                                    </m:den>
                                  </m:f>
                                </m:e>
                              </m:d>
                              <m:r>
                                <a:rPr lang="en-NZ" sz="1200" b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.</m:t>
                              </m:r>
                              <m:d>
                                <m:dPr>
                                  <m:ctrlPr>
                                    <a:rPr lang="en-NZ" sz="12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NZ" sz="12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sSub>
                                        <m:sSubPr>
                                          <m:ctrlPr>
                                            <a:rPr lang="en-NZ" sz="1200" b="1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d>
                                            <m:dPr>
                                              <m:begChr m:val="["/>
                                              <m:endChr m:val="]"/>
                                              <m:ctrlPr>
                                                <a:rPr lang="en-NZ" sz="1200" b="1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sSup>
                                                <m:sSupPr>
                                                  <m:ctrlPr>
                                                    <a:rPr lang="en-NZ" sz="1200" b="1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pPr>
                                                <m:e>
                                                  <m:r>
                                                    <a:rPr lang="en-NZ" sz="1200" b="1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𝑲</m:t>
                                                  </m:r>
                                                </m:e>
                                                <m:sup>
                                                  <m:r>
                                                    <a:rPr lang="en-NZ" sz="1200" b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+</m:t>
                                                  </m:r>
                                                </m:sup>
                                              </m:sSup>
                                            </m:e>
                                          </m:d>
                                        </m:e>
                                        <m:sub>
                                          <m:r>
                                            <a:rPr lang="en-NZ" sz="1200" b="1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𝒐</m:t>
                                          </m:r>
                                        </m:sub>
                                      </m:sSub>
                                    </m:num>
                                    <m:den>
                                      <m:sSub>
                                        <m:sSubPr>
                                          <m:ctrlPr>
                                            <a:rPr lang="en-NZ" sz="1200" b="1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d>
                                            <m:dPr>
                                              <m:begChr m:val="["/>
                                              <m:endChr m:val="]"/>
                                              <m:ctrlPr>
                                                <a:rPr lang="en-NZ" sz="1200" b="1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sSup>
                                                <m:sSupPr>
                                                  <m:ctrlPr>
                                                    <a:rPr lang="en-NZ" sz="1200" b="1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pPr>
                                                <m:e>
                                                  <m:r>
                                                    <a:rPr lang="en-NZ" sz="1200" b="1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𝑲</m:t>
                                                  </m:r>
                                                </m:e>
                                                <m:sup>
                                                  <m:r>
                                                    <a:rPr lang="en-NZ" sz="1200" b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+</m:t>
                                                  </m:r>
                                                </m:sup>
                                              </m:sSup>
                                            </m:e>
                                          </m:d>
                                        </m:e>
                                        <m:sub>
                                          <m:r>
                                            <a:rPr lang="en-NZ" sz="1200" b="1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𝒊</m:t>
                                          </m:r>
                                        </m:sub>
                                      </m:sSub>
                                    </m:den>
                                  </m:f>
                                </m:e>
                              </m:d>
                              <m:r>
                                <a:rPr lang="en-NZ" sz="1200" b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.</m:t>
                              </m:r>
                              <m:sSup>
                                <m:sSupPr>
                                  <m:ctrlPr>
                                    <a:rPr lang="en-NZ" sz="12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NZ" sz="12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lang="en-NZ" sz="1200" b="1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sSub>
                                            <m:sSubPr>
                                              <m:ctrlPr>
                                                <a:rPr lang="en-NZ" sz="1200" b="1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d>
                                                <m:dPr>
                                                  <m:begChr m:val="["/>
                                                  <m:endChr m:val="]"/>
                                                  <m:ctrlPr>
                                                    <a:rPr lang="en-NZ" sz="1200" b="1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dPr>
                                                <m:e>
                                                  <m:sSup>
                                                    <m:sSupPr>
                                                      <m:ctrlPr>
                                                        <a:rPr lang="en-NZ" sz="1200" b="1" i="1">
                                                          <a:solidFill>
                                                            <a:srgbClr val="0070C0"/>
                                                          </a:solidFill>
                                                          <a:latin typeface="Cambria Math" panose="02040503050406030204" pitchFamily="18" charset="0"/>
                                                        </a:rPr>
                                                      </m:ctrlPr>
                                                    </m:sSupPr>
                                                    <m:e>
                                                      <m:r>
                                                        <a:rPr lang="en-NZ" sz="1200" b="1" i="1">
                                                          <a:solidFill>
                                                            <a:srgbClr val="0070C0"/>
                                                          </a:solidFill>
                                                          <a:latin typeface="Cambria Math" panose="02040503050406030204" pitchFamily="18" charset="0"/>
                                                        </a:rPr>
                                                        <m:t>𝑪𝒍</m:t>
                                                      </m:r>
                                                    </m:e>
                                                    <m:sup>
                                                      <m:r>
                                                        <a:rPr lang="en-NZ" sz="1200" b="1">
                                                          <a:solidFill>
                                                            <a:srgbClr val="0070C0"/>
                                                          </a:solidFill>
                                                          <a:latin typeface="Cambria Math" panose="02040503050406030204" pitchFamily="18" charset="0"/>
                                                        </a:rPr>
                                                        <m:t>−</m:t>
                                                      </m:r>
                                                    </m:sup>
                                                  </m:sSup>
                                                </m:e>
                                              </m:d>
                                            </m:e>
                                            <m:sub>
                                              <m:r>
                                                <a:rPr lang="en-NZ" sz="1200" b="1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𝒐</m:t>
                                              </m:r>
                                            </m:sub>
                                          </m:sSub>
                                        </m:num>
                                        <m:den>
                                          <m:sSub>
                                            <m:sSubPr>
                                              <m:ctrlPr>
                                                <a:rPr lang="en-NZ" sz="1200" b="1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d>
                                                <m:dPr>
                                                  <m:begChr m:val="["/>
                                                  <m:endChr m:val="]"/>
                                                  <m:ctrlPr>
                                                    <a:rPr lang="en-NZ" sz="1200" b="1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dPr>
                                                <m:e>
                                                  <m:sSup>
                                                    <m:sSupPr>
                                                      <m:ctrlPr>
                                                        <a:rPr lang="en-NZ" sz="1200" b="1" i="1">
                                                          <a:solidFill>
                                                            <a:srgbClr val="0070C0"/>
                                                          </a:solidFill>
                                                          <a:latin typeface="Cambria Math" panose="02040503050406030204" pitchFamily="18" charset="0"/>
                                                        </a:rPr>
                                                      </m:ctrlPr>
                                                    </m:sSupPr>
                                                    <m:e>
                                                      <m:r>
                                                        <a:rPr lang="en-NZ" sz="1200" b="1" i="1">
                                                          <a:solidFill>
                                                            <a:srgbClr val="0070C0"/>
                                                          </a:solidFill>
                                                          <a:latin typeface="Cambria Math" panose="02040503050406030204" pitchFamily="18" charset="0"/>
                                                        </a:rPr>
                                                        <m:t>𝑪𝒍</m:t>
                                                      </m:r>
                                                    </m:e>
                                                    <m:sup>
                                                      <m:r>
                                                        <a:rPr lang="en-NZ" sz="1200" b="1">
                                                          <a:solidFill>
                                                            <a:srgbClr val="0070C0"/>
                                                          </a:solidFill>
                                                          <a:latin typeface="Cambria Math" panose="02040503050406030204" pitchFamily="18" charset="0"/>
                                                        </a:rPr>
                                                        <m:t>−</m:t>
                                                      </m:r>
                                                    </m:sup>
                                                  </m:sSup>
                                                </m:e>
                                              </m:d>
                                            </m:e>
                                            <m:sub>
                                              <m:r>
                                                <a:rPr lang="en-NZ" sz="1200" b="1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𝒊</m:t>
                                              </m:r>
                                            </m:sub>
                                          </m:sSub>
                                        </m:den>
                                      </m:f>
                                    </m:e>
                                  </m:d>
                                </m:e>
                                <m:sup>
                                  <m:r>
                                    <a:rPr lang="en-NZ" sz="12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NZ" sz="1200" b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NZ" sz="12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e>
                          </m:d>
                        </m:num>
                        <m:den>
                          <m:d>
                            <m:dPr>
                              <m:begChr m:val="{"/>
                              <m:endChr m:val="}"/>
                              <m:ctrlPr>
                                <a:rPr lang="en-NZ" sz="1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NZ" sz="1200" i="0"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f>
                                <m:fPr>
                                  <m:ctrlPr>
                                    <a:rPr lang="en-NZ" sz="12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NZ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d>
                                        <m:dPr>
                                          <m:begChr m:val="["/>
                                          <m:endChr m:val="]"/>
                                          <m:ctrlPr>
                                            <a:rPr lang="en-NZ" sz="1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p>
                                            <m:sSupPr>
                                              <m:ctrlPr>
                                                <a:rPr lang="en-NZ" sz="12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lang="en-NZ" sz="1200" i="1">
                                                  <a:latin typeface="Cambria Math" panose="02040503050406030204" pitchFamily="18" charset="0"/>
                                                </a:rPr>
                                                <m:t>𝑁𝑎</m:t>
                                              </m:r>
                                            </m:e>
                                            <m:sup>
                                              <m:r>
                                                <a:rPr lang="en-NZ" sz="1200" i="0">
                                                  <a:latin typeface="Cambria Math" panose="02040503050406030204" pitchFamily="18" charset="0"/>
                                                </a:rPr>
                                                <m:t>+</m:t>
                                              </m:r>
                                            </m:sup>
                                          </m:sSup>
                                        </m:e>
                                      </m:d>
                                    </m:e>
                                    <m:sub>
                                      <m:r>
                                        <a:rPr lang="en-NZ" sz="1200" i="1">
                                          <a:latin typeface="Cambria Math" panose="02040503050406030204" pitchFamily="18" charset="0"/>
                                        </a:rPr>
                                        <m:t>𝑜</m:t>
                                      </m:r>
                                    </m:sub>
                                  </m:sSub>
                                </m:num>
                                <m:den>
                                  <m:sSubSup>
                                    <m:sSubSupPr>
                                      <m:ctrlPr>
                                        <a:rPr lang="en-NZ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NZ" sz="1200" i="1">
                                          <a:latin typeface="Cambria Math" panose="02040503050406030204" pitchFamily="18" charset="0"/>
                                        </a:rPr>
                                        <m:t>𝑘</m:t>
                                      </m:r>
                                    </m:e>
                                    <m:sub>
                                      <m:r>
                                        <a:rPr lang="en-NZ" sz="1200" i="1">
                                          <a:latin typeface="Cambria Math" panose="02040503050406030204" pitchFamily="18" charset="0"/>
                                        </a:rPr>
                                        <m:t>𝑁𝑎𝑜</m:t>
                                      </m:r>
                                    </m:sub>
                                    <m:sup>
                                      <m:r>
                                        <a:rPr lang="en-NZ" sz="1200" i="1">
                                          <a:latin typeface="Cambria Math" panose="02040503050406030204" pitchFamily="18" charset="0"/>
                                        </a:rPr>
                                        <m:t>𝑁𝐾𝐶𝐶</m:t>
                                      </m:r>
                                      <m:r>
                                        <a:rPr lang="en-NZ" sz="1200" i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p>
                                  </m:sSubSup>
                                </m:den>
                              </m:f>
                            </m:e>
                          </m:d>
                          <m:r>
                            <a:rPr lang="en-NZ" sz="1200" i="0">
                              <a:latin typeface="Cambria Math" panose="02040503050406030204" pitchFamily="18" charset="0"/>
                            </a:rPr>
                            <m:t>.</m:t>
                          </m:r>
                          <m:d>
                            <m:dPr>
                              <m:begChr m:val="{"/>
                              <m:endChr m:val="}"/>
                              <m:ctrlPr>
                                <a:rPr lang="en-NZ" sz="1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NZ" sz="1200" i="0"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f>
                                <m:fPr>
                                  <m:ctrlPr>
                                    <a:rPr lang="en-NZ" sz="12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NZ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d>
                                        <m:dPr>
                                          <m:begChr m:val="["/>
                                          <m:endChr m:val="]"/>
                                          <m:ctrlPr>
                                            <a:rPr lang="en-NZ" sz="1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p>
                                            <m:sSupPr>
                                              <m:ctrlPr>
                                                <a:rPr lang="en-NZ" sz="12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lang="en-NZ" sz="1200" i="1">
                                                  <a:latin typeface="Cambria Math" panose="02040503050406030204" pitchFamily="18" charset="0"/>
                                                </a:rPr>
                                                <m:t>𝑁𝑎</m:t>
                                              </m:r>
                                            </m:e>
                                            <m:sup>
                                              <m:r>
                                                <a:rPr lang="en-NZ" sz="1200" i="0">
                                                  <a:latin typeface="Cambria Math" panose="02040503050406030204" pitchFamily="18" charset="0"/>
                                                </a:rPr>
                                                <m:t>+</m:t>
                                              </m:r>
                                            </m:sup>
                                          </m:sSup>
                                        </m:e>
                                      </m:d>
                                    </m:e>
                                    <m:sub>
                                      <m:r>
                                        <a:rPr lang="en-NZ" sz="1200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</m:num>
                                <m:den>
                                  <m:sSubSup>
                                    <m:sSubSupPr>
                                      <m:ctrlPr>
                                        <a:rPr lang="en-NZ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NZ" sz="1200" i="1">
                                          <a:latin typeface="Cambria Math" panose="02040503050406030204" pitchFamily="18" charset="0"/>
                                        </a:rPr>
                                        <m:t>𝑘</m:t>
                                      </m:r>
                                    </m:e>
                                    <m:sub>
                                      <m:r>
                                        <a:rPr lang="en-NZ" sz="1200" i="1">
                                          <a:latin typeface="Cambria Math" panose="02040503050406030204" pitchFamily="18" charset="0"/>
                                        </a:rPr>
                                        <m:t>𝑁𝑎𝑖</m:t>
                                      </m:r>
                                    </m:sub>
                                    <m:sup>
                                      <m:r>
                                        <a:rPr lang="en-NZ" sz="1200" i="1">
                                          <a:latin typeface="Cambria Math" panose="02040503050406030204" pitchFamily="18" charset="0"/>
                                        </a:rPr>
                                        <m:t>𝑁𝐾𝐶𝐶</m:t>
                                      </m:r>
                                      <m:r>
                                        <a:rPr lang="en-NZ" sz="1200" i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p>
                                  </m:sSubSup>
                                </m:den>
                              </m:f>
                            </m:e>
                          </m:d>
                          <m:r>
                            <a:rPr lang="en-NZ" sz="1200" i="0">
                              <a:latin typeface="Cambria Math" panose="02040503050406030204" pitchFamily="18" charset="0"/>
                            </a:rPr>
                            <m:t>.</m:t>
                          </m:r>
                          <m:d>
                            <m:dPr>
                              <m:begChr m:val="{"/>
                              <m:endChr m:val="}"/>
                              <m:ctrlPr>
                                <a:rPr lang="en-NZ" sz="1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NZ" sz="1200" i="0"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f>
                                <m:fPr>
                                  <m:ctrlPr>
                                    <a:rPr lang="en-NZ" sz="12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NZ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d>
                                        <m:dPr>
                                          <m:begChr m:val="["/>
                                          <m:endChr m:val="]"/>
                                          <m:ctrlPr>
                                            <a:rPr lang="en-NZ" sz="1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p>
                                            <m:sSupPr>
                                              <m:ctrlPr>
                                                <a:rPr lang="en-NZ" sz="12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lang="en-NZ" sz="1200" i="1">
                                                  <a:latin typeface="Cambria Math" panose="02040503050406030204" pitchFamily="18" charset="0"/>
                                                </a:rPr>
                                                <m:t>𝐾</m:t>
                                              </m:r>
                                            </m:e>
                                            <m:sup>
                                              <m:r>
                                                <a:rPr lang="en-NZ" sz="1200" i="0">
                                                  <a:latin typeface="Cambria Math" panose="02040503050406030204" pitchFamily="18" charset="0"/>
                                                </a:rPr>
                                                <m:t>+</m:t>
                                              </m:r>
                                            </m:sup>
                                          </m:sSup>
                                        </m:e>
                                      </m:d>
                                    </m:e>
                                    <m:sub>
                                      <m:r>
                                        <a:rPr lang="en-NZ" sz="1200" i="1">
                                          <a:latin typeface="Cambria Math" panose="02040503050406030204" pitchFamily="18" charset="0"/>
                                        </a:rPr>
                                        <m:t>𝑜</m:t>
                                      </m:r>
                                    </m:sub>
                                  </m:sSub>
                                </m:num>
                                <m:den>
                                  <m:sSubSup>
                                    <m:sSubSupPr>
                                      <m:ctrlPr>
                                        <a:rPr lang="en-NZ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NZ" sz="1200" i="1">
                                          <a:latin typeface="Cambria Math" panose="02040503050406030204" pitchFamily="18" charset="0"/>
                                        </a:rPr>
                                        <m:t>𝑘</m:t>
                                      </m:r>
                                    </m:e>
                                    <m:sub>
                                      <m:r>
                                        <a:rPr lang="en-NZ" sz="1200" i="1">
                                          <a:latin typeface="Cambria Math" panose="02040503050406030204" pitchFamily="18" charset="0"/>
                                        </a:rPr>
                                        <m:t>𝐾𝑜</m:t>
                                      </m:r>
                                    </m:sub>
                                    <m:sup>
                                      <m:r>
                                        <a:rPr lang="en-NZ" sz="1200" i="1">
                                          <a:latin typeface="Cambria Math" panose="02040503050406030204" pitchFamily="18" charset="0"/>
                                        </a:rPr>
                                        <m:t>𝑁𝐾𝐶𝐶</m:t>
                                      </m:r>
                                      <m:r>
                                        <a:rPr lang="en-NZ" sz="1200" i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p>
                                  </m:sSubSup>
                                </m:den>
                              </m:f>
                            </m:e>
                          </m:d>
                          <m:r>
                            <a:rPr lang="en-NZ" sz="1200" i="0">
                              <a:latin typeface="Cambria Math" panose="02040503050406030204" pitchFamily="18" charset="0"/>
                            </a:rPr>
                            <m:t>.</m:t>
                          </m:r>
                          <m:d>
                            <m:dPr>
                              <m:begChr m:val="{"/>
                              <m:endChr m:val="}"/>
                              <m:ctrlPr>
                                <a:rPr lang="en-NZ" sz="1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NZ" sz="1200" i="0"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f>
                                <m:fPr>
                                  <m:ctrlPr>
                                    <a:rPr lang="en-NZ" sz="12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NZ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d>
                                        <m:dPr>
                                          <m:begChr m:val="["/>
                                          <m:endChr m:val="]"/>
                                          <m:ctrlPr>
                                            <a:rPr lang="en-NZ" sz="1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p>
                                            <m:sSupPr>
                                              <m:ctrlPr>
                                                <a:rPr lang="en-NZ" sz="12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lang="en-NZ" sz="1200" i="1">
                                                  <a:latin typeface="Cambria Math" panose="02040503050406030204" pitchFamily="18" charset="0"/>
                                                </a:rPr>
                                                <m:t>𝐾</m:t>
                                              </m:r>
                                            </m:e>
                                            <m:sup>
                                              <m:r>
                                                <a:rPr lang="en-NZ" sz="1200" i="0">
                                                  <a:latin typeface="Cambria Math" panose="02040503050406030204" pitchFamily="18" charset="0"/>
                                                </a:rPr>
                                                <m:t>+</m:t>
                                              </m:r>
                                            </m:sup>
                                          </m:sSup>
                                        </m:e>
                                      </m:d>
                                    </m:e>
                                    <m:sub>
                                      <m:r>
                                        <a:rPr lang="en-NZ" sz="1200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</m:num>
                                <m:den>
                                  <m:sSubSup>
                                    <m:sSubSupPr>
                                      <m:ctrlPr>
                                        <a:rPr lang="en-NZ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NZ" sz="1200" i="1">
                                          <a:latin typeface="Cambria Math" panose="02040503050406030204" pitchFamily="18" charset="0"/>
                                        </a:rPr>
                                        <m:t>𝑘</m:t>
                                      </m:r>
                                    </m:e>
                                    <m:sub>
                                      <m:r>
                                        <a:rPr lang="en-NZ" sz="1200" i="1">
                                          <a:latin typeface="Cambria Math" panose="02040503050406030204" pitchFamily="18" charset="0"/>
                                        </a:rPr>
                                        <m:t>𝐾𝑖</m:t>
                                      </m:r>
                                    </m:sub>
                                    <m:sup>
                                      <m:r>
                                        <a:rPr lang="en-NZ" sz="1200" i="1">
                                          <a:latin typeface="Cambria Math" panose="02040503050406030204" pitchFamily="18" charset="0"/>
                                        </a:rPr>
                                        <m:t>𝑁𝐾𝐶𝐶</m:t>
                                      </m:r>
                                      <m:r>
                                        <a:rPr lang="en-NZ" sz="1200" i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p>
                                  </m:sSubSup>
                                </m:den>
                              </m:f>
                            </m:e>
                          </m:d>
                          <m:r>
                            <a:rPr lang="en-NZ" sz="1200" i="0">
                              <a:latin typeface="Cambria Math" panose="02040503050406030204" pitchFamily="18" charset="0"/>
                            </a:rPr>
                            <m:t>.</m:t>
                          </m:r>
                          <m:d>
                            <m:dPr>
                              <m:begChr m:val="{"/>
                              <m:endChr m:val="}"/>
                              <m:ctrlPr>
                                <a:rPr lang="en-NZ" sz="1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NZ" sz="1200" i="0"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sSup>
                                <m:sSupPr>
                                  <m:ctrlPr>
                                    <a:rPr lang="en-NZ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NZ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lang="en-NZ" sz="1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sSub>
                                            <m:sSubPr>
                                              <m:ctrlPr>
                                                <a:rPr lang="en-NZ" sz="12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d>
                                                <m:dPr>
                                                  <m:begChr m:val="["/>
                                                  <m:endChr m:val="]"/>
                                                  <m:ctrlPr>
                                                    <a:rPr lang="en-NZ" sz="1200" i="1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dPr>
                                                <m:e>
                                                  <m:sSup>
                                                    <m:sSupPr>
                                                      <m:ctrlPr>
                                                        <a:rPr lang="en-NZ" sz="1200" i="1">
                                                          <a:latin typeface="Cambria Math" panose="02040503050406030204" pitchFamily="18" charset="0"/>
                                                        </a:rPr>
                                                      </m:ctrlPr>
                                                    </m:sSupPr>
                                                    <m:e>
                                                      <m:r>
                                                        <a:rPr lang="en-NZ" sz="1200" i="1">
                                                          <a:latin typeface="Cambria Math" panose="02040503050406030204" pitchFamily="18" charset="0"/>
                                                        </a:rPr>
                                                        <m:t>𝐶𝑙</m:t>
                                                      </m:r>
                                                    </m:e>
                                                    <m:sup>
                                                      <m:r>
                                                        <a:rPr lang="en-NZ" sz="1200" i="0">
                                                          <a:latin typeface="Cambria Math" panose="02040503050406030204" pitchFamily="18" charset="0"/>
                                                        </a:rPr>
                                                        <m:t>−</m:t>
                                                      </m:r>
                                                    </m:sup>
                                                  </m:sSup>
                                                </m:e>
                                              </m:d>
                                            </m:e>
                                            <m:sub>
                                              <m:r>
                                                <a:rPr lang="en-NZ" sz="1200" i="1">
                                                  <a:latin typeface="Cambria Math" panose="02040503050406030204" pitchFamily="18" charset="0"/>
                                                </a:rPr>
                                                <m:t>𝑜</m:t>
                                              </m:r>
                                            </m:sub>
                                          </m:sSub>
                                        </m:num>
                                        <m:den>
                                          <m:sSubSup>
                                            <m:sSubSupPr>
                                              <m:ctrlPr>
                                                <a:rPr lang="en-NZ" sz="12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SupPr>
                                            <m:e>
                                              <m:r>
                                                <a:rPr lang="en-NZ" sz="1200" i="1">
                                                  <a:latin typeface="Cambria Math" panose="02040503050406030204" pitchFamily="18" charset="0"/>
                                                </a:rPr>
                                                <m:t>𝑘</m:t>
                                              </m:r>
                                            </m:e>
                                            <m:sub>
                                              <m:r>
                                                <a:rPr lang="en-NZ" sz="1200" i="1">
                                                  <a:latin typeface="Cambria Math" panose="02040503050406030204" pitchFamily="18" charset="0"/>
                                                </a:rPr>
                                                <m:t>𝐶𝑙𝑜</m:t>
                                              </m:r>
                                            </m:sub>
                                            <m:sup>
                                              <m:r>
                                                <a:rPr lang="en-NZ" sz="1200" i="1">
                                                  <a:latin typeface="Cambria Math" panose="02040503050406030204" pitchFamily="18" charset="0"/>
                                                </a:rPr>
                                                <m:t>𝑁𝐾𝐶𝐶</m:t>
                                              </m:r>
                                              <m:r>
                                                <a:rPr lang="en-NZ" sz="1200" i="0">
                                                  <a:latin typeface="Cambria Math" panose="02040503050406030204" pitchFamily="18" charset="0"/>
                                                </a:rPr>
                                                <m:t>1</m:t>
                                              </m:r>
                                            </m:sup>
                                          </m:sSubSup>
                                        </m:den>
                                      </m:f>
                                    </m:e>
                                  </m:d>
                                </m:e>
                                <m:sup>
                                  <m:r>
                                    <a:rPr lang="en-NZ" sz="1200" i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  <m:r>
                            <a:rPr lang="en-NZ" sz="1200" i="0">
                              <a:latin typeface="Cambria Math" panose="02040503050406030204" pitchFamily="18" charset="0"/>
                            </a:rPr>
                            <m:t>.</m:t>
                          </m:r>
                          <m:d>
                            <m:dPr>
                              <m:begChr m:val="{"/>
                              <m:endChr m:val="}"/>
                              <m:ctrlPr>
                                <a:rPr lang="en-NZ" sz="1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NZ" sz="1200" i="0"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sSup>
                                <m:sSupPr>
                                  <m:ctrlPr>
                                    <a:rPr lang="en-NZ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NZ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lang="en-NZ" sz="12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sSub>
                                            <m:sSubPr>
                                              <m:ctrlPr>
                                                <a:rPr lang="en-NZ" sz="12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d>
                                                <m:dPr>
                                                  <m:begChr m:val="["/>
                                                  <m:endChr m:val="]"/>
                                                  <m:ctrlPr>
                                                    <a:rPr lang="en-NZ" sz="1200" i="1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dPr>
                                                <m:e>
                                                  <m:sSup>
                                                    <m:sSupPr>
                                                      <m:ctrlPr>
                                                        <a:rPr lang="en-NZ" sz="1200" i="1">
                                                          <a:latin typeface="Cambria Math" panose="02040503050406030204" pitchFamily="18" charset="0"/>
                                                        </a:rPr>
                                                      </m:ctrlPr>
                                                    </m:sSupPr>
                                                    <m:e>
                                                      <m:r>
                                                        <a:rPr lang="en-NZ" sz="1200" i="1">
                                                          <a:latin typeface="Cambria Math" panose="02040503050406030204" pitchFamily="18" charset="0"/>
                                                        </a:rPr>
                                                        <m:t>𝐶𝑙</m:t>
                                                      </m:r>
                                                    </m:e>
                                                    <m:sup>
                                                      <m:r>
                                                        <a:rPr lang="en-NZ" sz="1200" i="0">
                                                          <a:latin typeface="Cambria Math" panose="02040503050406030204" pitchFamily="18" charset="0"/>
                                                        </a:rPr>
                                                        <m:t>−</m:t>
                                                      </m:r>
                                                    </m:sup>
                                                  </m:sSup>
                                                </m:e>
                                              </m:d>
                                            </m:e>
                                            <m:sub>
                                              <m:r>
                                                <a:rPr lang="en-NZ" sz="1200" i="1">
                                                  <a:latin typeface="Cambria Math" panose="02040503050406030204" pitchFamily="18" charset="0"/>
                                                </a:rPr>
                                                <m:t>𝑖</m:t>
                                              </m:r>
                                            </m:sub>
                                          </m:sSub>
                                        </m:num>
                                        <m:den>
                                          <m:sSubSup>
                                            <m:sSubSupPr>
                                              <m:ctrlPr>
                                                <a:rPr lang="en-NZ" sz="12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SupPr>
                                            <m:e>
                                              <m:r>
                                                <a:rPr lang="en-NZ" sz="1200" i="1">
                                                  <a:latin typeface="Cambria Math" panose="02040503050406030204" pitchFamily="18" charset="0"/>
                                                </a:rPr>
                                                <m:t>𝑘</m:t>
                                              </m:r>
                                            </m:e>
                                            <m:sub>
                                              <m:r>
                                                <a:rPr lang="en-NZ" sz="1200" i="1">
                                                  <a:latin typeface="Cambria Math" panose="02040503050406030204" pitchFamily="18" charset="0"/>
                                                </a:rPr>
                                                <m:t>𝐶𝑙𝑖</m:t>
                                              </m:r>
                                            </m:sub>
                                            <m:sup>
                                              <m:r>
                                                <a:rPr lang="en-NZ" sz="1200" i="1">
                                                  <a:latin typeface="Cambria Math" panose="02040503050406030204" pitchFamily="18" charset="0"/>
                                                </a:rPr>
                                                <m:t>𝑁𝐾𝐶𝐶</m:t>
                                              </m:r>
                                              <m:r>
                                                <a:rPr lang="en-NZ" sz="1200" i="0">
                                                  <a:latin typeface="Cambria Math" panose="02040503050406030204" pitchFamily="18" charset="0"/>
                                                </a:rPr>
                                                <m:t>1</m:t>
                                              </m:r>
                                            </m:sup>
                                          </m:sSubSup>
                                        </m:den>
                                      </m:f>
                                    </m:e>
                                  </m:d>
                                </m:e>
                                <m:sup>
                                  <m:r>
                                    <a:rPr lang="en-NZ" sz="1200" i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</m:den>
                      </m:f>
                    </m:oMath>
                  </a14:m>
                  <a:r>
                    <a:rPr lang="en-NZ" sz="1200" dirty="0"/>
                    <a:t> </a:t>
                  </a:r>
                </a:p>
              </p:txBody>
            </p:sp>
          </mc:Choice>
          <mc:Fallback xmlns="">
            <p:sp>
              <p:nvSpPr>
                <p:cNvPr id="37" name="TextBox 36">
                  <a:extLst>
                    <a:ext uri="{FF2B5EF4-FFF2-40B4-BE49-F238E27FC236}">
                      <a16:creationId xmlns:a16="http://schemas.microsoft.com/office/drawing/2014/main" id="{3D61D134-E3BE-16A9-1FAB-42A4A83F912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89516" y="2818650"/>
                  <a:ext cx="5181384" cy="776751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NZ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1D92C2E2-3BB4-9A2F-A4C1-F14468221BE1}"/>
                </a:ext>
              </a:extLst>
            </p:cNvPr>
            <p:cNvGrpSpPr/>
            <p:nvPr/>
          </p:nvGrpSpPr>
          <p:grpSpPr>
            <a:xfrm>
              <a:off x="8556873" y="2885078"/>
              <a:ext cx="3336573" cy="582660"/>
              <a:chOff x="6479299" y="4648455"/>
              <a:chExt cx="3336573" cy="582660"/>
            </a:xfrm>
          </p:grpSpPr>
          <p:sp>
            <p:nvSpPr>
              <p:cNvPr id="21" name="Arrow: Right 20">
                <a:extLst>
                  <a:ext uri="{FF2B5EF4-FFF2-40B4-BE49-F238E27FC236}">
                    <a16:creationId xmlns:a16="http://schemas.microsoft.com/office/drawing/2014/main" id="{0F897787-CD06-CE55-4991-C122AEA3C90C}"/>
                  </a:ext>
                </a:extLst>
              </p:cNvPr>
              <p:cNvSpPr/>
              <p:nvPr/>
            </p:nvSpPr>
            <p:spPr>
              <a:xfrm>
                <a:off x="6479299" y="4752590"/>
                <a:ext cx="190500" cy="435625"/>
              </a:xfrm>
              <a:prstGeom prst="rightArrow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NZ"/>
              </a:p>
            </p:txBody>
          </p: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23" name="TextBox 22">
                    <a:extLst>
                      <a:ext uri="{FF2B5EF4-FFF2-40B4-BE49-F238E27FC236}">
                        <a16:creationId xmlns:a16="http://schemas.microsoft.com/office/drawing/2014/main" id="{42FC6F90-3E6C-2BD4-217E-3E4BF5D7E173}"/>
                      </a:ext>
                    </a:extLst>
                  </p:cNvPr>
                  <p:cNvSpPr txBox="1"/>
                  <p:nvPr/>
                </p:nvSpPr>
                <p:spPr>
                  <a:xfrm>
                    <a:off x="6668138" y="4648455"/>
                    <a:ext cx="3147734" cy="582660"/>
                  </a:xfrm>
                  <a:prstGeom prst="rect">
                    <a:avLst/>
                  </a:prstGeom>
                  <a:noFill/>
                </p:spPr>
                <p:txBody>
                  <a:bodyPr wrap="square">
                    <a:spAutoFit/>
                  </a:bodyPr>
                  <a:lstStyle/>
                  <a:p>
                    <a14:m>
                      <m:oMath xmlns:m="http://schemas.openxmlformats.org/officeDocument/2006/math">
                        <m:d>
                          <m:dPr>
                            <m:ctrlPr>
                              <a:rPr lang="en-NZ" sz="16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NZ" sz="16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en-NZ" sz="1600" b="1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d>
                                      <m:dPr>
                                        <m:begChr m:val="["/>
                                        <m:endChr m:val="]"/>
                                        <m:ctrlPr>
                                          <a:rPr lang="en-NZ" sz="1600" b="1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sSup>
                                          <m:sSupPr>
                                            <m:ctrlPr>
                                              <a:rPr lang="en-NZ" sz="1600" b="1" i="1">
                                                <a:solidFill>
                                                  <a:srgbClr val="0070C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n-NZ" sz="1600" b="1" i="1">
                                                <a:solidFill>
                                                  <a:srgbClr val="0070C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𝑵𝒂</m:t>
                                            </m:r>
                                          </m:e>
                                          <m:sup>
                                            <m:r>
                                              <a:rPr lang="en-NZ" sz="1600" b="1">
                                                <a:solidFill>
                                                  <a:srgbClr val="0070C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+</m:t>
                                            </m:r>
                                          </m:sup>
                                        </m:sSup>
                                      </m:e>
                                    </m:d>
                                  </m:e>
                                  <m:sub>
                                    <m:r>
                                      <a:rPr lang="en-NZ" sz="1600" b="1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𝒐</m:t>
                                    </m:r>
                                  </m:sub>
                                </m:sSub>
                              </m:num>
                              <m:den>
                                <m:sSub>
                                  <m:sSubPr>
                                    <m:ctrlPr>
                                      <a:rPr lang="en-NZ" sz="1600" b="1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d>
                                      <m:dPr>
                                        <m:begChr m:val="["/>
                                        <m:endChr m:val="]"/>
                                        <m:ctrlPr>
                                          <a:rPr lang="en-NZ" sz="1600" b="1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sSup>
                                          <m:sSupPr>
                                            <m:ctrlPr>
                                              <a:rPr lang="en-NZ" sz="1600" b="1" i="1">
                                                <a:solidFill>
                                                  <a:srgbClr val="0070C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n-NZ" sz="1600" b="1" i="1">
                                                <a:solidFill>
                                                  <a:srgbClr val="0070C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𝑵𝒂</m:t>
                                            </m:r>
                                          </m:e>
                                          <m:sup>
                                            <m:r>
                                              <a:rPr lang="en-NZ" sz="1600" b="1">
                                                <a:solidFill>
                                                  <a:srgbClr val="0070C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+</m:t>
                                            </m:r>
                                          </m:sup>
                                        </m:sSup>
                                      </m:e>
                                    </m:d>
                                  </m:e>
                                  <m:sub>
                                    <m:r>
                                      <a:rPr lang="en-NZ" sz="1600" b="1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𝒊</m:t>
                                    </m:r>
                                  </m:sub>
                                </m:sSub>
                              </m:den>
                            </m:f>
                          </m:e>
                        </m:d>
                        <m:r>
                          <a:rPr lang="en-NZ" sz="1600" b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d>
                          <m:dPr>
                            <m:ctrlPr>
                              <a:rPr lang="en-NZ" sz="16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NZ" sz="16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en-NZ" sz="1600" b="1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d>
                                      <m:dPr>
                                        <m:begChr m:val="["/>
                                        <m:endChr m:val="]"/>
                                        <m:ctrlPr>
                                          <a:rPr lang="en-NZ" sz="1600" b="1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sSup>
                                          <m:sSupPr>
                                            <m:ctrlPr>
                                              <a:rPr lang="en-NZ" sz="1600" b="1" i="1">
                                                <a:solidFill>
                                                  <a:srgbClr val="0070C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n-NZ" sz="1600" b="1" i="1">
                                                <a:solidFill>
                                                  <a:srgbClr val="0070C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𝑲</m:t>
                                            </m:r>
                                          </m:e>
                                          <m:sup>
                                            <m:r>
                                              <a:rPr lang="en-NZ" sz="1600" b="1">
                                                <a:solidFill>
                                                  <a:srgbClr val="0070C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+</m:t>
                                            </m:r>
                                          </m:sup>
                                        </m:sSup>
                                      </m:e>
                                    </m:d>
                                  </m:e>
                                  <m:sub>
                                    <m:r>
                                      <a:rPr lang="en-NZ" sz="1600" b="1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𝒐</m:t>
                                    </m:r>
                                  </m:sub>
                                </m:sSub>
                              </m:num>
                              <m:den>
                                <m:sSub>
                                  <m:sSubPr>
                                    <m:ctrlPr>
                                      <a:rPr lang="en-NZ" sz="1600" b="1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d>
                                      <m:dPr>
                                        <m:begChr m:val="["/>
                                        <m:endChr m:val="]"/>
                                        <m:ctrlPr>
                                          <a:rPr lang="en-NZ" sz="1600" b="1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sSup>
                                          <m:sSupPr>
                                            <m:ctrlPr>
                                              <a:rPr lang="en-NZ" sz="1600" b="1" i="1">
                                                <a:solidFill>
                                                  <a:srgbClr val="0070C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n-NZ" sz="1600" b="1" i="1">
                                                <a:solidFill>
                                                  <a:srgbClr val="0070C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𝑲</m:t>
                                            </m:r>
                                          </m:e>
                                          <m:sup>
                                            <m:r>
                                              <a:rPr lang="en-NZ" sz="1600" b="1">
                                                <a:solidFill>
                                                  <a:srgbClr val="0070C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+</m:t>
                                            </m:r>
                                          </m:sup>
                                        </m:sSup>
                                      </m:e>
                                    </m:d>
                                  </m:e>
                                  <m:sub>
                                    <m:r>
                                      <a:rPr lang="en-NZ" sz="1600" b="1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𝒊</m:t>
                                    </m:r>
                                  </m:sub>
                                </m:sSub>
                              </m:den>
                            </m:f>
                          </m:e>
                        </m:d>
                        <m:r>
                          <a:rPr lang="en-NZ" sz="1600" b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sSup>
                          <m:sSupPr>
                            <m:ctrlPr>
                              <a:rPr lang="en-NZ" sz="16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NZ" sz="16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en-NZ" sz="1600" b="1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n-NZ" sz="1600" b="1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d>
                                          <m:dPr>
                                            <m:begChr m:val="["/>
                                            <m:endChr m:val="]"/>
                                            <m:ctrlPr>
                                              <a:rPr lang="en-NZ" sz="1600" b="1" i="1">
                                                <a:solidFill>
                                                  <a:srgbClr val="0070C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sSup>
                                              <m:sSupPr>
                                                <m:ctrlPr>
                                                  <a:rPr lang="en-NZ" sz="1600" b="1" i="1">
                                                    <a:solidFill>
                                                      <a:srgbClr val="0070C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sSupPr>
                                              <m:e>
                                                <m:r>
                                                  <a:rPr lang="en-NZ" sz="1600" b="1" i="1">
                                                    <a:solidFill>
                                                      <a:srgbClr val="0070C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𝑪𝒍</m:t>
                                                </m:r>
                                              </m:e>
                                              <m:sup>
                                                <m:r>
                                                  <a:rPr lang="en-NZ" sz="1600" b="1">
                                                    <a:solidFill>
                                                      <a:srgbClr val="0070C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−</m:t>
                                                </m:r>
                                              </m:sup>
                                            </m:sSup>
                                          </m:e>
                                        </m:d>
                                      </m:e>
                                      <m:sub>
                                        <m:r>
                                          <a:rPr lang="en-NZ" sz="1600" b="1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𝒐</m:t>
                                        </m:r>
                                      </m:sub>
                                    </m:sSub>
                                  </m:num>
                                  <m:den>
                                    <m:sSub>
                                      <m:sSubPr>
                                        <m:ctrlPr>
                                          <a:rPr lang="en-NZ" sz="1600" b="1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d>
                                          <m:dPr>
                                            <m:begChr m:val="["/>
                                            <m:endChr m:val="]"/>
                                            <m:ctrlPr>
                                              <a:rPr lang="en-NZ" sz="1600" b="1" i="1">
                                                <a:solidFill>
                                                  <a:srgbClr val="0070C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sSup>
                                              <m:sSupPr>
                                                <m:ctrlPr>
                                                  <a:rPr lang="en-NZ" sz="1600" b="1" i="1">
                                                    <a:solidFill>
                                                      <a:srgbClr val="0070C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sSupPr>
                                              <m:e>
                                                <m:r>
                                                  <a:rPr lang="en-NZ" sz="1600" b="1" i="1">
                                                    <a:solidFill>
                                                      <a:srgbClr val="0070C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𝑪𝒍</m:t>
                                                </m:r>
                                              </m:e>
                                              <m:sup>
                                                <m:r>
                                                  <a:rPr lang="en-NZ" sz="1600" b="1">
                                                    <a:solidFill>
                                                      <a:srgbClr val="0070C0"/>
                                                    </a:solidFill>
                                                    <a:latin typeface="Cambria Math" panose="02040503050406030204" pitchFamily="18" charset="0"/>
                                                  </a:rPr>
                                                  <m:t>−</m:t>
                                                </m:r>
                                              </m:sup>
                                            </m:sSup>
                                          </m:e>
                                        </m:d>
                                      </m:e>
                                      <m:sub>
                                        <m:r>
                                          <a:rPr lang="en-NZ" sz="1600" b="1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𝒊</m:t>
                                        </m:r>
                                      </m:sub>
                                    </m:sSub>
                                  </m:den>
                                </m:f>
                              </m:e>
                            </m:d>
                          </m:e>
                          <m:sup>
                            <m:r>
                              <a:rPr lang="en-NZ" sz="16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NZ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NZ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oMath>
                    </a14:m>
                    <a:r>
                      <a:rPr lang="en-NZ" sz="1600" dirty="0"/>
                      <a:t> </a:t>
                    </a:r>
                  </a:p>
                </p:txBody>
              </p:sp>
            </mc:Choice>
            <mc:Fallback>
              <p:sp>
                <p:nvSpPr>
                  <p:cNvPr id="23" name="TextBox 22">
                    <a:extLst>
                      <a:ext uri="{FF2B5EF4-FFF2-40B4-BE49-F238E27FC236}">
                        <a16:creationId xmlns:a16="http://schemas.microsoft.com/office/drawing/2014/main" id="{42FC6F90-3E6C-2BD4-217E-3E4BF5D7E173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668138" y="4648455"/>
                    <a:ext cx="3147734" cy="582660"/>
                  </a:xfrm>
                  <a:prstGeom prst="rect">
                    <a:avLst/>
                  </a:prstGeom>
                  <a:blipFill>
                    <a:blip r:embed="rId10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NZ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3B90D12F-F424-FF6A-D762-1DC72932840D}"/>
              </a:ext>
            </a:extLst>
          </p:cNvPr>
          <p:cNvGrpSpPr/>
          <p:nvPr/>
        </p:nvGrpSpPr>
        <p:grpSpPr>
          <a:xfrm>
            <a:off x="-72339" y="680524"/>
            <a:ext cx="1855478" cy="2973718"/>
            <a:chOff x="-72339" y="680524"/>
            <a:chExt cx="1855478" cy="2973718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086542A0-8655-6277-4127-1E2980373977}"/>
                </a:ext>
              </a:extLst>
            </p:cNvPr>
            <p:cNvSpPr txBox="1"/>
            <p:nvPr/>
          </p:nvSpPr>
          <p:spPr>
            <a:xfrm>
              <a:off x="-72339" y="1739534"/>
              <a:ext cx="169368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NZ" sz="2000" b="1" dirty="0">
                  <a:solidFill>
                    <a:srgbClr val="7030A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Electroneutral</a:t>
              </a:r>
              <a:br>
                <a:rPr lang="en-NZ" sz="2000" b="1" dirty="0">
                  <a:solidFill>
                    <a:srgbClr val="7030A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NZ" sz="2000" b="1" dirty="0">
                  <a:solidFill>
                    <a:srgbClr val="7030A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transporters</a:t>
              </a:r>
            </a:p>
          </p:txBody>
        </p:sp>
        <p:sp>
          <p:nvSpPr>
            <p:cNvPr id="25" name="Left Brace 24">
              <a:extLst>
                <a:ext uri="{FF2B5EF4-FFF2-40B4-BE49-F238E27FC236}">
                  <a16:creationId xmlns:a16="http://schemas.microsoft.com/office/drawing/2014/main" id="{42F1EF7B-A8A7-832E-9B6E-238888E11D68}"/>
                </a:ext>
              </a:extLst>
            </p:cNvPr>
            <p:cNvSpPr/>
            <p:nvPr/>
          </p:nvSpPr>
          <p:spPr>
            <a:xfrm>
              <a:off x="1519135" y="680524"/>
              <a:ext cx="264004" cy="2973718"/>
            </a:xfrm>
            <a:prstGeom prst="leftBrace">
              <a:avLst>
                <a:gd name="adj1" fmla="val 92517"/>
                <a:gd name="adj2" fmla="val 50000"/>
              </a:avLst>
            </a:prstGeom>
            <a:noFill/>
            <a:ln w="38100">
              <a:solidFill>
                <a:srgbClr val="7030A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NZ" dirty="0"/>
            </a:p>
          </p:txBody>
        </p:sp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25C257BD-30BE-6E5B-AB33-CB378E66CE74}"/>
              </a:ext>
            </a:extLst>
          </p:cNvPr>
          <p:cNvGrpSpPr/>
          <p:nvPr/>
        </p:nvGrpSpPr>
        <p:grpSpPr>
          <a:xfrm>
            <a:off x="0" y="3735115"/>
            <a:ext cx="11733309" cy="1013259"/>
            <a:chOff x="0" y="3735115"/>
            <a:chExt cx="11733309" cy="1013259"/>
          </a:xfrm>
        </p:grpSpPr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AA1C45B2-548E-0BDF-DF0C-E50C03D5A741}"/>
                </a:ext>
              </a:extLst>
            </p:cNvPr>
            <p:cNvSpPr txBox="1"/>
            <p:nvPr/>
          </p:nvSpPr>
          <p:spPr>
            <a:xfrm>
              <a:off x="0" y="3766447"/>
              <a:ext cx="166719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NZ" sz="2000" b="1" dirty="0">
                  <a:solidFill>
                    <a:srgbClr val="7030A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Electrogenic</a:t>
              </a:r>
              <a:br>
                <a:rPr lang="en-NZ" sz="2000" b="1" dirty="0">
                  <a:solidFill>
                    <a:srgbClr val="7030A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NZ" sz="2000" b="1" dirty="0">
                  <a:solidFill>
                    <a:srgbClr val="7030A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transporters</a:t>
              </a:r>
            </a:p>
          </p:txBody>
        </p:sp>
        <p:sp>
          <p:nvSpPr>
            <p:cNvPr id="28" name="Left Brace 27">
              <a:extLst>
                <a:ext uri="{FF2B5EF4-FFF2-40B4-BE49-F238E27FC236}">
                  <a16:creationId xmlns:a16="http://schemas.microsoft.com/office/drawing/2014/main" id="{43F0249B-7E78-2EE8-3EA0-4DAF679E74E4}"/>
                </a:ext>
              </a:extLst>
            </p:cNvPr>
            <p:cNvSpPr/>
            <p:nvPr/>
          </p:nvSpPr>
          <p:spPr>
            <a:xfrm>
              <a:off x="1616330" y="3799561"/>
              <a:ext cx="144565" cy="903348"/>
            </a:xfrm>
            <a:prstGeom prst="leftBrace">
              <a:avLst>
                <a:gd name="adj1" fmla="val 27644"/>
                <a:gd name="adj2" fmla="val 50000"/>
              </a:avLst>
            </a:prstGeom>
            <a:noFill/>
            <a:ln w="38100">
              <a:solidFill>
                <a:srgbClr val="7030A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NZ" dirty="0"/>
            </a:p>
          </p:txBody>
        </p:sp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73EB5912-EF9F-E03A-95A8-53FA124DEE3B}"/>
                </a:ext>
              </a:extLst>
            </p:cNvPr>
            <p:cNvGrpSpPr/>
            <p:nvPr/>
          </p:nvGrpSpPr>
          <p:grpSpPr>
            <a:xfrm>
              <a:off x="2004942" y="3735115"/>
              <a:ext cx="9728367" cy="1013259"/>
              <a:chOff x="2004942" y="3735115"/>
              <a:chExt cx="9728367" cy="1013259"/>
            </a:xfrm>
          </p:grpSpPr>
          <p:pic>
            <p:nvPicPr>
              <p:cNvPr id="32" name="Picture 31">
                <a:extLst>
                  <a:ext uri="{FF2B5EF4-FFF2-40B4-BE49-F238E27FC236}">
                    <a16:creationId xmlns:a16="http://schemas.microsoft.com/office/drawing/2014/main" id="{86136E19-71F2-FFE7-46E1-5C6FAC8A925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2004942" y="3735115"/>
                <a:ext cx="1030982" cy="1013259"/>
              </a:xfrm>
              <a:prstGeom prst="rect">
                <a:avLst/>
              </a:prstGeom>
            </p:spPr>
          </p:pic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36" name="TextBox 335">
                    <a:extLst>
                      <a:ext uri="{FF2B5EF4-FFF2-40B4-BE49-F238E27FC236}">
                        <a16:creationId xmlns:a16="http://schemas.microsoft.com/office/drawing/2014/main" id="{2F5CE8E3-9305-D2B8-65BA-5F21AF0B4B34}"/>
                      </a:ext>
                    </a:extLst>
                  </p:cNvPr>
                  <p:cNvSpPr txBox="1"/>
                  <p:nvPr/>
                </p:nvSpPr>
                <p:spPr>
                  <a:xfrm>
                    <a:off x="3289516" y="3766967"/>
                    <a:ext cx="4827281" cy="949555"/>
                  </a:xfrm>
                  <a:prstGeom prst="rect">
                    <a:avLst/>
                  </a:prstGeom>
                  <a:solidFill>
                    <a:schemeClr val="bg2"/>
                  </a:solidFill>
                </p:spPr>
                <p:txBody>
                  <a:bodyPr wrap="square" rtlCol="0">
                    <a:spAutoFit/>
                  </a:bodyPr>
                  <a:lstStyle/>
                  <a:p>
                    <a14:m>
                      <m:oMath xmlns:m="http://schemas.openxmlformats.org/officeDocument/2006/math">
                        <m:sSubSup>
                          <m:sSubSupPr>
                            <m:ctrlPr>
                              <a:rPr lang="en-NZ" sz="1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NZ" sz="1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NZ" sz="1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𝑚</m:t>
                            </m:r>
                          </m:sub>
                          <m:sup>
                            <m:r>
                              <a:rPr lang="en-NZ" sz="1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𝑆𝐺𝐿𝑇</m:t>
                            </m:r>
                            <m:r>
                              <a:rPr lang="en-NZ" sz="1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p>
                        </m:sSubSup>
                        <m:r>
                          <a:rPr lang="en-NZ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NZ" sz="1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sSubSup>
                              <m:sSubSupPr>
                                <m:ctrlPr>
                                  <a:rPr lang="en-NZ" sz="1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NZ" sz="1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𝜅</m:t>
                                </m:r>
                              </m:e>
                              <m:sub>
                                <m:r>
                                  <a:rPr lang="en-NZ" sz="1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𝑚</m:t>
                                </m:r>
                              </m:sub>
                              <m:sup>
                                <m:r>
                                  <a:rPr lang="en-NZ" sz="1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𝑆𝐺𝐿𝑇</m:t>
                                </m:r>
                                <m:r>
                                  <a:rPr lang="en-NZ" sz="1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sup>
                            </m:sSubSup>
                            <m:r>
                              <a:rPr lang="en-NZ" sz="1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.</m:t>
                            </m:r>
                            <m:d>
                              <m:dPr>
                                <m:begChr m:val="{"/>
                                <m:endChr m:val="}"/>
                                <m:ctrlPr>
                                  <a:rPr lang="en-NZ" sz="14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p>
                                  <m:sSupPr>
                                    <m:ctrlPr>
                                      <a:rPr lang="en-NZ" sz="1400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NZ" sz="1400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f>
                                          <m:fPr>
                                            <m:ctrlPr>
                                              <a:rPr lang="en-NZ" sz="1400" i="1">
                                                <a:solidFill>
                                                  <a:srgbClr val="0070C0"/>
                                                </a:solidFill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</m:ctrlPr>
                                          </m:fPr>
                                          <m:num>
                                            <m:sSub>
                                              <m:sSubPr>
                                                <m:ctrlPr>
                                                  <a:rPr lang="en-NZ" sz="1400" i="1">
                                                    <a:solidFill>
                                                      <a:srgbClr val="0070C0"/>
                                                    </a:solidFill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d>
                                                  <m:dPr>
                                                    <m:begChr m:val="["/>
                                                    <m:endChr m:val="]"/>
                                                    <m:ctrlPr>
                                                      <a:rPr lang="en-NZ" sz="1400" i="1">
                                                        <a:solidFill>
                                                          <a:srgbClr val="0070C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  <a:ea typeface="Cambria Math" panose="02040503050406030204" pitchFamily="18" charset="0"/>
                                                      </a:rPr>
                                                    </m:ctrlPr>
                                                  </m:dPr>
                                                  <m:e>
                                                    <m:sSup>
                                                      <m:sSupPr>
                                                        <m:ctrlPr>
                                                          <a:rPr lang="en-NZ" sz="1400" i="1">
                                                            <a:solidFill>
                                                              <a:srgbClr val="0070C0"/>
                                                            </a:solidFill>
                                                            <a:latin typeface="Cambria Math" panose="02040503050406030204" pitchFamily="18" charset="0"/>
                                                            <a:ea typeface="Cambria Math" panose="02040503050406030204" pitchFamily="18" charset="0"/>
                                                          </a:rPr>
                                                        </m:ctrlPr>
                                                      </m:sSupPr>
                                                      <m:e>
                                                        <m:r>
                                                          <a:rPr lang="en-NZ" sz="1400" i="1">
                                                            <a:solidFill>
                                                              <a:srgbClr val="0070C0"/>
                                                            </a:solidFill>
                                                            <a:latin typeface="Cambria Math" panose="02040503050406030204" pitchFamily="18" charset="0"/>
                                                            <a:ea typeface="Cambria Math" panose="02040503050406030204" pitchFamily="18" charset="0"/>
                                                          </a:rPr>
                                                          <m:t>𝑁𝑎</m:t>
                                                        </m:r>
                                                      </m:e>
                                                      <m:sup>
                                                        <m:r>
                                                          <a:rPr lang="en-NZ" sz="1400" i="1">
                                                            <a:solidFill>
                                                              <a:srgbClr val="0070C0"/>
                                                            </a:solidFill>
                                                            <a:latin typeface="Cambria Math" panose="02040503050406030204" pitchFamily="18" charset="0"/>
                                                            <a:ea typeface="Cambria Math" panose="02040503050406030204" pitchFamily="18" charset="0"/>
                                                          </a:rPr>
                                                          <m:t>+</m:t>
                                                        </m:r>
                                                      </m:sup>
                                                    </m:sSup>
                                                  </m:e>
                                                </m:d>
                                              </m:e>
                                              <m:sub>
                                                <m:r>
                                                  <a:rPr lang="en-NZ" sz="1400" i="1">
                                                    <a:solidFill>
                                                      <a:srgbClr val="0070C0"/>
                                                    </a:solidFill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</a:rPr>
                                                  <m:t>𝑜</m:t>
                                                </m:r>
                                              </m:sub>
                                            </m:sSub>
                                          </m:num>
                                          <m:den>
                                            <m:sSub>
                                              <m:sSubPr>
                                                <m:ctrlPr>
                                                  <a:rPr lang="en-NZ" sz="1400" i="1">
                                                    <a:solidFill>
                                                      <a:srgbClr val="0070C0"/>
                                                    </a:solidFill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d>
                                                  <m:dPr>
                                                    <m:begChr m:val="["/>
                                                    <m:endChr m:val="]"/>
                                                    <m:ctrlPr>
                                                      <a:rPr lang="en-NZ" sz="1400" i="1">
                                                        <a:solidFill>
                                                          <a:srgbClr val="0070C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  <a:ea typeface="Cambria Math" panose="02040503050406030204" pitchFamily="18" charset="0"/>
                                                      </a:rPr>
                                                    </m:ctrlPr>
                                                  </m:dPr>
                                                  <m:e>
                                                    <m:sSup>
                                                      <m:sSupPr>
                                                        <m:ctrlPr>
                                                          <a:rPr lang="en-NZ" sz="1400" i="1">
                                                            <a:solidFill>
                                                              <a:srgbClr val="0070C0"/>
                                                            </a:solidFill>
                                                            <a:latin typeface="Cambria Math" panose="02040503050406030204" pitchFamily="18" charset="0"/>
                                                            <a:ea typeface="Cambria Math" panose="02040503050406030204" pitchFamily="18" charset="0"/>
                                                          </a:rPr>
                                                        </m:ctrlPr>
                                                      </m:sSupPr>
                                                      <m:e>
                                                        <m:r>
                                                          <a:rPr lang="en-NZ" sz="1400" i="1">
                                                            <a:solidFill>
                                                              <a:srgbClr val="0070C0"/>
                                                            </a:solidFill>
                                                            <a:latin typeface="Cambria Math" panose="02040503050406030204" pitchFamily="18" charset="0"/>
                                                            <a:ea typeface="Cambria Math" panose="02040503050406030204" pitchFamily="18" charset="0"/>
                                                          </a:rPr>
                                                          <m:t>𝑁𝑎</m:t>
                                                        </m:r>
                                                      </m:e>
                                                      <m:sup>
                                                        <m:r>
                                                          <a:rPr lang="en-NZ" sz="1400" i="1">
                                                            <a:solidFill>
                                                              <a:srgbClr val="0070C0"/>
                                                            </a:solidFill>
                                                            <a:latin typeface="Cambria Math" panose="02040503050406030204" pitchFamily="18" charset="0"/>
                                                            <a:ea typeface="Cambria Math" panose="02040503050406030204" pitchFamily="18" charset="0"/>
                                                          </a:rPr>
                                                          <m:t>+</m:t>
                                                        </m:r>
                                                      </m:sup>
                                                    </m:sSup>
                                                  </m:e>
                                                </m:d>
                                              </m:e>
                                              <m:sub>
                                                <m:r>
                                                  <a:rPr lang="en-NZ" sz="1400" i="1">
                                                    <a:solidFill>
                                                      <a:srgbClr val="0070C0"/>
                                                    </a:solidFill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</a:rPr>
                                                  <m:t>𝑖</m:t>
                                                </m:r>
                                              </m:sub>
                                            </m:sSub>
                                          </m:den>
                                        </m:f>
                                      </m:e>
                                    </m:d>
                                  </m:e>
                                  <m:sup>
                                    <m:r>
                                      <a:rPr lang="en-NZ" sz="1400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NZ" sz="14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.</m:t>
                                </m:r>
                                <m:f>
                                  <m:fPr>
                                    <m:ctrlPr>
                                      <a:rPr lang="en-NZ" sz="1400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n-NZ" sz="1400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d>
                                          <m:dPr>
                                            <m:begChr m:val="["/>
                                            <m:endChr m:val="]"/>
                                            <m:ctrlPr>
                                              <a:rPr lang="en-NZ" sz="1400" i="1">
                                                <a:solidFill>
                                                  <a:srgbClr val="0070C0"/>
                                                </a:solidFill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NZ" sz="1400" i="1">
                                                <a:solidFill>
                                                  <a:srgbClr val="0070C0"/>
                                                </a:solidFill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𝐺𝑙𝑐</m:t>
                                            </m:r>
                                          </m:e>
                                        </m:d>
                                      </m:e>
                                      <m:sub>
                                        <m:r>
                                          <a:rPr lang="en-NZ" sz="1400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𝑜</m:t>
                                        </m:r>
                                      </m:sub>
                                    </m:sSub>
                                  </m:num>
                                  <m:den>
                                    <m:sSub>
                                      <m:sSubPr>
                                        <m:ctrlPr>
                                          <a:rPr lang="en-NZ" sz="1400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d>
                                          <m:dPr>
                                            <m:begChr m:val="["/>
                                            <m:endChr m:val="]"/>
                                            <m:ctrlPr>
                                              <a:rPr lang="en-NZ" sz="1400" i="1">
                                                <a:solidFill>
                                                  <a:srgbClr val="0070C0"/>
                                                </a:solidFill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NZ" sz="1400" i="1">
                                                <a:solidFill>
                                                  <a:srgbClr val="0070C0"/>
                                                </a:solidFill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𝐺𝑙𝑐</m:t>
                                            </m:r>
                                          </m:e>
                                        </m:d>
                                      </m:e>
                                      <m:sub>
                                        <m:r>
                                          <a:rPr lang="en-NZ" sz="1400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</m:den>
                                </m:f>
                                <m:r>
                                  <a:rPr lang="en-NZ" sz="14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− </m:t>
                                </m:r>
                                <m:sSup>
                                  <m:sSupPr>
                                    <m:ctrlPr>
                                      <a:rPr lang="en-NZ" sz="1400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NZ" sz="1400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𝑒</m:t>
                                    </m:r>
                                  </m:e>
                                  <m:sup>
                                    <m:r>
                                      <a:rPr lang="en-NZ" sz="1400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a:rPr lang="en-NZ" sz="1400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𝐹</m:t>
                                    </m:r>
                                    <m:sSubSup>
                                      <m:sSubSupPr>
                                        <m:ctrlPr>
                                          <a:rPr lang="en-NZ" sz="1400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sSubSupPr>
                                      <m:e>
                                        <m:r>
                                          <a:rPr lang="en-NZ" sz="1400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𝑢</m:t>
                                        </m:r>
                                      </m:e>
                                      <m:sub>
                                        <m:r>
                                          <a:rPr lang="en-NZ" sz="1400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𝑚</m:t>
                                        </m:r>
                                      </m:sub>
                                      <m:sup>
                                        <m:r>
                                          <a:rPr lang="en-NZ" sz="1400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𝑒</m:t>
                                        </m:r>
                                      </m:sup>
                                    </m:sSubSup>
                                    <m:r>
                                      <a:rPr lang="en-NZ" sz="1400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/</m:t>
                                    </m:r>
                                    <m:r>
                                      <a:rPr lang="en-NZ" sz="1400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𝑅𝑇</m:t>
                                    </m:r>
                                  </m:sup>
                                </m:sSup>
                              </m:e>
                            </m:d>
                          </m:num>
                          <m:den>
                            <m:d>
                              <m:dPr>
                                <m:begChr m:val="{"/>
                                <m:endChr m:val="}"/>
                                <m:ctrlPr>
                                  <a:rPr lang="en-NZ" sz="1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NZ" sz="1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1+</m:t>
                                </m:r>
                                <m:sSup>
                                  <m:sSupPr>
                                    <m:ctrlPr>
                                      <a:rPr lang="en-NZ" sz="1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NZ" sz="1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f>
                                          <m:fPr>
                                            <m:ctrlPr>
                                              <a:rPr lang="en-NZ" sz="1400" i="1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</m:ctrlPr>
                                          </m:fPr>
                                          <m:num>
                                            <m:sSub>
                                              <m:sSubPr>
                                                <m:ctrlPr>
                                                  <a:rPr lang="en-NZ" sz="1400" i="1"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d>
                                                  <m:dPr>
                                                    <m:begChr m:val="["/>
                                                    <m:endChr m:val="]"/>
                                                    <m:ctrlPr>
                                                      <a:rPr lang="en-NZ" sz="1400" i="1">
                                                        <a:latin typeface="Cambria Math" panose="02040503050406030204" pitchFamily="18" charset="0"/>
                                                        <a:ea typeface="Cambria Math" panose="02040503050406030204" pitchFamily="18" charset="0"/>
                                                      </a:rPr>
                                                    </m:ctrlPr>
                                                  </m:dPr>
                                                  <m:e>
                                                    <m:sSup>
                                                      <m:sSupPr>
                                                        <m:ctrlPr>
                                                          <a:rPr lang="en-NZ" sz="1400" i="1">
                                                            <a:latin typeface="Cambria Math" panose="02040503050406030204" pitchFamily="18" charset="0"/>
                                                            <a:ea typeface="Cambria Math" panose="02040503050406030204" pitchFamily="18" charset="0"/>
                                                          </a:rPr>
                                                        </m:ctrlPr>
                                                      </m:sSupPr>
                                                      <m:e>
                                                        <m:r>
                                                          <a:rPr lang="en-NZ" sz="1400" i="1">
                                                            <a:latin typeface="Cambria Math" panose="02040503050406030204" pitchFamily="18" charset="0"/>
                                                            <a:ea typeface="Cambria Math" panose="02040503050406030204" pitchFamily="18" charset="0"/>
                                                          </a:rPr>
                                                          <m:t>𝑁𝑎</m:t>
                                                        </m:r>
                                                      </m:e>
                                                      <m:sup>
                                                        <m:r>
                                                          <a:rPr lang="en-NZ" sz="1400" i="1">
                                                            <a:latin typeface="Cambria Math" panose="02040503050406030204" pitchFamily="18" charset="0"/>
                                                            <a:ea typeface="Cambria Math" panose="02040503050406030204" pitchFamily="18" charset="0"/>
                                                          </a:rPr>
                                                          <m:t>+</m:t>
                                                        </m:r>
                                                      </m:sup>
                                                    </m:sSup>
                                                  </m:e>
                                                </m:d>
                                              </m:e>
                                              <m:sub>
                                                <m:r>
                                                  <a:rPr lang="en-NZ" sz="1400" i="1"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</a:rPr>
                                                  <m:t>𝑜</m:t>
                                                </m:r>
                                              </m:sub>
                                            </m:sSub>
                                          </m:num>
                                          <m:den>
                                            <m:sSubSup>
                                              <m:sSubSupPr>
                                                <m:ctrlPr>
                                                  <a:rPr lang="en-NZ" sz="1400" i="1"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</a:rPr>
                                                </m:ctrlPr>
                                              </m:sSubSupPr>
                                              <m:e>
                                                <m:r>
                                                  <a:rPr lang="en-NZ" sz="1400" i="1"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</a:rPr>
                                                  <m:t>𝑘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en-NZ" sz="1400" i="1"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</a:rPr>
                                                  <m:t>𝑁𝑎𝑜</m:t>
                                                </m:r>
                                              </m:sub>
                                              <m:sup>
                                                <m:r>
                                                  <a:rPr lang="en-NZ" sz="1400" i="1"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</a:rPr>
                                                  <m:t>𝑆𝐺𝐿𝑇</m:t>
                                                </m:r>
                                                <m:r>
                                                  <a:rPr lang="en-NZ" sz="1400" i="1"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</a:rPr>
                                                  <m:t>1</m:t>
                                                </m:r>
                                              </m:sup>
                                            </m:sSubSup>
                                          </m:den>
                                        </m:f>
                                      </m:e>
                                    </m:d>
                                  </m:e>
                                  <m:sup>
                                    <m:r>
                                      <a:rPr lang="en-NZ" sz="1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</m:d>
                            <m:r>
                              <a:rPr lang="en-NZ" sz="1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.</m:t>
                            </m:r>
                            <m:d>
                              <m:dPr>
                                <m:begChr m:val="{"/>
                                <m:endChr m:val="}"/>
                                <m:ctrlPr>
                                  <a:rPr lang="en-NZ" sz="1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NZ" sz="1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1+</m:t>
                                </m:r>
                                <m:sSup>
                                  <m:sSupPr>
                                    <m:ctrlPr>
                                      <a:rPr lang="en-NZ" sz="1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NZ" sz="1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f>
                                          <m:fPr>
                                            <m:ctrlPr>
                                              <a:rPr lang="en-NZ" sz="1400" i="1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</m:ctrlPr>
                                          </m:fPr>
                                          <m:num>
                                            <m:sSub>
                                              <m:sSubPr>
                                                <m:ctrlPr>
                                                  <a:rPr lang="en-NZ" sz="1400" i="1"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d>
                                                  <m:dPr>
                                                    <m:begChr m:val="["/>
                                                    <m:endChr m:val="]"/>
                                                    <m:ctrlPr>
                                                      <a:rPr lang="en-NZ" sz="1400" i="1">
                                                        <a:latin typeface="Cambria Math" panose="02040503050406030204" pitchFamily="18" charset="0"/>
                                                        <a:ea typeface="Cambria Math" panose="02040503050406030204" pitchFamily="18" charset="0"/>
                                                      </a:rPr>
                                                    </m:ctrlPr>
                                                  </m:dPr>
                                                  <m:e>
                                                    <m:sSup>
                                                      <m:sSupPr>
                                                        <m:ctrlPr>
                                                          <a:rPr lang="en-NZ" sz="1400" i="1">
                                                            <a:latin typeface="Cambria Math" panose="02040503050406030204" pitchFamily="18" charset="0"/>
                                                            <a:ea typeface="Cambria Math" panose="02040503050406030204" pitchFamily="18" charset="0"/>
                                                          </a:rPr>
                                                        </m:ctrlPr>
                                                      </m:sSupPr>
                                                      <m:e>
                                                        <m:r>
                                                          <a:rPr lang="en-NZ" sz="1400" i="1">
                                                            <a:latin typeface="Cambria Math" panose="02040503050406030204" pitchFamily="18" charset="0"/>
                                                            <a:ea typeface="Cambria Math" panose="02040503050406030204" pitchFamily="18" charset="0"/>
                                                          </a:rPr>
                                                          <m:t>𝑁𝑎</m:t>
                                                        </m:r>
                                                      </m:e>
                                                      <m:sup>
                                                        <m:r>
                                                          <a:rPr lang="en-NZ" sz="1400" i="1">
                                                            <a:latin typeface="Cambria Math" panose="02040503050406030204" pitchFamily="18" charset="0"/>
                                                            <a:ea typeface="Cambria Math" panose="02040503050406030204" pitchFamily="18" charset="0"/>
                                                          </a:rPr>
                                                          <m:t>+</m:t>
                                                        </m:r>
                                                      </m:sup>
                                                    </m:sSup>
                                                  </m:e>
                                                </m:d>
                                              </m:e>
                                              <m:sub>
                                                <m:r>
                                                  <a:rPr lang="en-NZ" sz="1400" i="1"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</a:rPr>
                                                  <m:t>𝑖</m:t>
                                                </m:r>
                                              </m:sub>
                                            </m:sSub>
                                          </m:num>
                                          <m:den>
                                            <m:sSubSup>
                                              <m:sSubSupPr>
                                                <m:ctrlPr>
                                                  <a:rPr lang="en-NZ" sz="1400" i="1"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</a:rPr>
                                                </m:ctrlPr>
                                              </m:sSubSupPr>
                                              <m:e>
                                                <m:r>
                                                  <a:rPr lang="en-NZ" sz="1400" i="1"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</a:rPr>
                                                  <m:t>𝑘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en-NZ" sz="1400" i="1"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</a:rPr>
                                                  <m:t>𝑁𝑎𝑖</m:t>
                                                </m:r>
                                              </m:sub>
                                              <m:sup>
                                                <m:r>
                                                  <a:rPr lang="en-NZ" sz="1400" i="1"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</a:rPr>
                                                  <m:t>𝑆𝐺𝐿𝑇</m:t>
                                                </m:r>
                                                <m:r>
                                                  <a:rPr lang="en-NZ" sz="1400" i="1"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</a:rPr>
                                                  <m:t>1</m:t>
                                                </m:r>
                                              </m:sup>
                                            </m:sSubSup>
                                          </m:den>
                                        </m:f>
                                      </m:e>
                                    </m:d>
                                  </m:e>
                                  <m:sup>
                                    <m:r>
                                      <a:rPr lang="en-NZ" sz="1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</m:d>
                            <m:d>
                              <m:dPr>
                                <m:begChr m:val="{"/>
                                <m:endChr m:val="}"/>
                                <m:ctrlPr>
                                  <a:rPr lang="en-NZ" sz="1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NZ" sz="1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1+</m:t>
                                </m:r>
                                <m:f>
                                  <m:fPr>
                                    <m:ctrlPr>
                                      <a:rPr lang="en-NZ" sz="1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n-NZ" sz="1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d>
                                          <m:dPr>
                                            <m:begChr m:val="["/>
                                            <m:endChr m:val="]"/>
                                            <m:ctrlPr>
                                              <a:rPr lang="en-NZ" sz="1400" i="1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NZ" sz="1400" i="1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𝐺𝑙𝑐</m:t>
                                            </m:r>
                                          </m:e>
                                        </m:d>
                                      </m:e>
                                      <m:sub>
                                        <m:r>
                                          <a:rPr lang="en-NZ" sz="1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𝑜</m:t>
                                        </m:r>
                                      </m:sub>
                                    </m:sSub>
                                  </m:num>
                                  <m:den>
                                    <m:sSubSup>
                                      <m:sSubSupPr>
                                        <m:ctrlPr>
                                          <a:rPr lang="en-NZ" sz="1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sSubSupPr>
                                      <m:e>
                                        <m:r>
                                          <a:rPr lang="en-NZ" sz="1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𝑘</m:t>
                                        </m:r>
                                      </m:e>
                                      <m:sub>
                                        <m:r>
                                          <a:rPr lang="en-NZ" sz="1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𝐺𝑙𝑐𝑜</m:t>
                                        </m:r>
                                      </m:sub>
                                      <m:sup>
                                        <m:r>
                                          <a:rPr lang="en-NZ" sz="1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𝑆𝐺𝐿𝑇</m:t>
                                        </m:r>
                                        <m:r>
                                          <a:rPr lang="en-NZ" sz="1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sup>
                                    </m:sSubSup>
                                  </m:den>
                                </m:f>
                              </m:e>
                            </m:d>
                            <m:d>
                              <m:dPr>
                                <m:begChr m:val="{"/>
                                <m:endChr m:val="}"/>
                                <m:ctrlPr>
                                  <a:rPr lang="en-NZ" sz="1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NZ" sz="1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1+</m:t>
                                </m:r>
                                <m:f>
                                  <m:fPr>
                                    <m:ctrlPr>
                                      <a:rPr lang="en-NZ" sz="1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n-NZ" sz="1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d>
                                          <m:dPr>
                                            <m:begChr m:val="["/>
                                            <m:endChr m:val="]"/>
                                            <m:ctrlPr>
                                              <a:rPr lang="en-NZ" sz="1400" i="1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NZ" sz="1400" i="1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𝐺𝑙𝑐</m:t>
                                            </m:r>
                                          </m:e>
                                        </m:d>
                                      </m:e>
                                      <m:sub>
                                        <m:r>
                                          <a:rPr lang="en-NZ" sz="1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</m:num>
                                  <m:den>
                                    <m:sSubSup>
                                      <m:sSubSupPr>
                                        <m:ctrlPr>
                                          <a:rPr lang="en-NZ" sz="1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sSubSupPr>
                                      <m:e>
                                        <m:r>
                                          <a:rPr lang="en-NZ" sz="1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𝑘</m:t>
                                        </m:r>
                                      </m:e>
                                      <m:sub>
                                        <m:r>
                                          <a:rPr lang="en-NZ" sz="1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𝐺𝑙𝑐𝑖</m:t>
                                        </m:r>
                                      </m:sub>
                                      <m:sup>
                                        <m:r>
                                          <a:rPr lang="en-NZ" sz="1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𝑆𝐺𝐿𝑇</m:t>
                                        </m:r>
                                        <m:r>
                                          <a:rPr lang="en-NZ" sz="1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sup>
                                    </m:sSubSup>
                                  </m:den>
                                </m:f>
                              </m:e>
                            </m:d>
                          </m:den>
                        </m:f>
                      </m:oMath>
                    </a14:m>
                    <a:r>
                      <a:rPr lang="en-NZ" sz="1400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a:t> </a:t>
                    </a:r>
                  </a:p>
                </p:txBody>
              </p:sp>
            </mc:Choice>
            <mc:Fallback xmlns="">
              <p:sp>
                <p:nvSpPr>
                  <p:cNvPr id="336" name="TextBox 335">
                    <a:extLst>
                      <a:ext uri="{FF2B5EF4-FFF2-40B4-BE49-F238E27FC236}">
                        <a16:creationId xmlns:a16="http://schemas.microsoft.com/office/drawing/2014/main" id="{2F5CE8E3-9305-D2B8-65BA-5F21AF0B4B34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289516" y="3766967"/>
                    <a:ext cx="4827281" cy="949555"/>
                  </a:xfrm>
                  <a:prstGeom prst="rect">
                    <a:avLst/>
                  </a:prstGeom>
                  <a:blipFill>
                    <a:blip r:embed="rId1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NZ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grpSp>
            <p:nvGrpSpPr>
              <p:cNvPr id="46" name="Group 45">
                <a:extLst>
                  <a:ext uri="{FF2B5EF4-FFF2-40B4-BE49-F238E27FC236}">
                    <a16:creationId xmlns:a16="http://schemas.microsoft.com/office/drawing/2014/main" id="{0C8DA41F-0C3D-B8ED-0D58-34DD8B0EC21A}"/>
                  </a:ext>
                </a:extLst>
              </p:cNvPr>
              <p:cNvGrpSpPr/>
              <p:nvPr/>
            </p:nvGrpSpPr>
            <p:grpSpPr>
              <a:xfrm>
                <a:off x="8556873" y="3925484"/>
                <a:ext cx="3176436" cy="640303"/>
                <a:chOff x="8690223" y="3924741"/>
                <a:chExt cx="3176436" cy="640303"/>
              </a:xfrm>
            </p:grpSpPr>
            <p:sp>
              <p:nvSpPr>
                <p:cNvPr id="33" name="Arrow: Right 32">
                  <a:extLst>
                    <a:ext uri="{FF2B5EF4-FFF2-40B4-BE49-F238E27FC236}">
                      <a16:creationId xmlns:a16="http://schemas.microsoft.com/office/drawing/2014/main" id="{76641069-3B41-A125-6A1C-AB440310BE4C}"/>
                    </a:ext>
                  </a:extLst>
                </p:cNvPr>
                <p:cNvSpPr/>
                <p:nvPr/>
              </p:nvSpPr>
              <p:spPr>
                <a:xfrm>
                  <a:off x="8690223" y="4023189"/>
                  <a:ext cx="190500" cy="435625"/>
                </a:xfrm>
                <a:prstGeom prst="rightArrow">
                  <a:avLst/>
                </a:prstGeom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NZ"/>
                </a:p>
              </p:txBody>
            </p:sp>
            <mc:AlternateContent xmlns:mc="http://schemas.openxmlformats.org/markup-compatibility/2006">
              <mc:Choice xmlns:a14="http://schemas.microsoft.com/office/drawing/2010/main" Requires="a14">
                <p:sp>
                  <p:nvSpPr>
                    <p:cNvPr id="44" name="TextBox 43">
                      <a:extLst>
                        <a:ext uri="{FF2B5EF4-FFF2-40B4-BE49-F238E27FC236}">
                          <a16:creationId xmlns:a16="http://schemas.microsoft.com/office/drawing/2014/main" id="{2B6D8E59-074E-E322-72AE-2AB95CB519C3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8879062" y="3924741"/>
                      <a:ext cx="2987597" cy="640303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14:m>
                        <m:oMath xmlns:m="http://schemas.openxmlformats.org/officeDocument/2006/math">
                          <m:sSubSup>
                            <m:sSubSupPr>
                              <m:ctrlPr>
                                <a:rPr lang="en-NZ" sz="16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NZ" sz="16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𝑢</m:t>
                              </m:r>
                            </m:e>
                            <m:sub>
                              <m:r>
                                <a:rPr lang="en-NZ" sz="16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𝑚</m:t>
                              </m:r>
                            </m:sub>
                            <m:sup>
                              <m:r>
                                <a:rPr lang="en-NZ" sz="16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𝑒</m:t>
                              </m:r>
                            </m:sup>
                          </m:sSubSup>
                          <m:r>
                            <a:rPr lang="en-NZ" sz="16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en-NZ" sz="16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NZ" sz="16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𝑅𝑇</m:t>
                              </m:r>
                            </m:num>
                            <m:den>
                              <m:r>
                                <a:rPr lang="en-NZ" sz="16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NZ" sz="16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𝐹</m:t>
                              </m:r>
                            </m:den>
                          </m:f>
                          <m:r>
                            <a:rPr lang="en-NZ" sz="16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𝑙𝑛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NZ" sz="16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NZ" sz="16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NZ" sz="16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lang="en-NZ" sz="16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sSub>
                                            <m:sSubPr>
                                              <m:ctrlPr>
                                                <a:rPr lang="en-NZ" sz="16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d>
                                                <m:dPr>
                                                  <m:begChr m:val="["/>
                                                  <m:endChr m:val="]"/>
                                                  <m:ctrlPr>
                                                    <a:rPr lang="en-NZ" sz="16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</m:ctrlPr>
                                                </m:dPr>
                                                <m:e>
                                                  <m:sSup>
                                                    <m:sSupPr>
                                                      <m:ctrlPr>
                                                        <a:rPr lang="en-NZ" sz="1600" i="1">
                                                          <a:solidFill>
                                                            <a:srgbClr val="0070C0"/>
                                                          </a:solidFill>
                                                          <a:latin typeface="Cambria Math" panose="02040503050406030204" pitchFamily="18" charset="0"/>
                                                          <a:ea typeface="Cambria Math" panose="02040503050406030204" pitchFamily="18" charset="0"/>
                                                        </a:rPr>
                                                      </m:ctrlPr>
                                                    </m:sSupPr>
                                                    <m:e>
                                                      <m:r>
                                                        <a:rPr lang="en-NZ" sz="1600" i="1">
                                                          <a:solidFill>
                                                            <a:srgbClr val="0070C0"/>
                                                          </a:solidFill>
                                                          <a:latin typeface="Cambria Math" panose="02040503050406030204" pitchFamily="18" charset="0"/>
                                                          <a:ea typeface="Cambria Math" panose="02040503050406030204" pitchFamily="18" charset="0"/>
                                                        </a:rPr>
                                                        <m:t>𝑁𝑎</m:t>
                                                      </m:r>
                                                    </m:e>
                                                    <m:sup>
                                                      <m:r>
                                                        <a:rPr lang="en-NZ" sz="1600" i="1">
                                                          <a:solidFill>
                                                            <a:srgbClr val="0070C0"/>
                                                          </a:solidFill>
                                                          <a:latin typeface="Cambria Math" panose="02040503050406030204" pitchFamily="18" charset="0"/>
                                                          <a:ea typeface="Cambria Math" panose="02040503050406030204" pitchFamily="18" charset="0"/>
                                                        </a:rPr>
                                                        <m:t>+</m:t>
                                                      </m:r>
                                                    </m:sup>
                                                  </m:sSup>
                                                </m:e>
                                              </m:d>
                                            </m:e>
                                            <m:sub>
                                              <m:r>
                                                <a:rPr lang="en-NZ" sz="16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𝑜</m:t>
                                              </m:r>
                                            </m:sub>
                                          </m:sSub>
                                        </m:num>
                                        <m:den>
                                          <m:sSub>
                                            <m:sSubPr>
                                              <m:ctrlPr>
                                                <a:rPr lang="en-NZ" sz="16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d>
                                                <m:dPr>
                                                  <m:begChr m:val="["/>
                                                  <m:endChr m:val="]"/>
                                                  <m:ctrlPr>
                                                    <a:rPr lang="en-NZ" sz="16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</m:ctrlPr>
                                                </m:dPr>
                                                <m:e>
                                                  <m:sSup>
                                                    <m:sSupPr>
                                                      <m:ctrlPr>
                                                        <a:rPr lang="en-NZ" sz="1600" i="1">
                                                          <a:solidFill>
                                                            <a:srgbClr val="0070C0"/>
                                                          </a:solidFill>
                                                          <a:latin typeface="Cambria Math" panose="02040503050406030204" pitchFamily="18" charset="0"/>
                                                          <a:ea typeface="Cambria Math" panose="02040503050406030204" pitchFamily="18" charset="0"/>
                                                        </a:rPr>
                                                      </m:ctrlPr>
                                                    </m:sSupPr>
                                                    <m:e>
                                                      <m:r>
                                                        <a:rPr lang="en-NZ" sz="1600" i="1">
                                                          <a:solidFill>
                                                            <a:srgbClr val="0070C0"/>
                                                          </a:solidFill>
                                                          <a:latin typeface="Cambria Math" panose="02040503050406030204" pitchFamily="18" charset="0"/>
                                                          <a:ea typeface="Cambria Math" panose="02040503050406030204" pitchFamily="18" charset="0"/>
                                                        </a:rPr>
                                                        <m:t>𝑁𝑎</m:t>
                                                      </m:r>
                                                    </m:e>
                                                    <m:sup>
                                                      <m:r>
                                                        <a:rPr lang="en-NZ" sz="1600" i="1">
                                                          <a:solidFill>
                                                            <a:srgbClr val="0070C0"/>
                                                          </a:solidFill>
                                                          <a:latin typeface="Cambria Math" panose="02040503050406030204" pitchFamily="18" charset="0"/>
                                                          <a:ea typeface="Cambria Math" panose="02040503050406030204" pitchFamily="18" charset="0"/>
                                                        </a:rPr>
                                                        <m:t>+</m:t>
                                                      </m:r>
                                                    </m:sup>
                                                  </m:sSup>
                                                </m:e>
                                              </m:d>
                                            </m:e>
                                            <m:sub>
                                              <m:r>
                                                <a:rPr lang="en-NZ" sz="16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𝑖</m:t>
                                              </m:r>
                                            </m:sub>
                                          </m:sSub>
                                        </m:den>
                                      </m:f>
                                    </m:e>
                                  </m:d>
                                </m:e>
                                <m:sup>
                                  <m:r>
                                    <a:rPr lang="en-NZ" sz="16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NZ" sz="16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.</m:t>
                              </m:r>
                              <m:f>
                                <m:fPr>
                                  <m:ctrlPr>
                                    <a:rPr lang="en-NZ" sz="16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NZ" sz="16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d>
                                        <m:dPr>
                                          <m:begChr m:val="["/>
                                          <m:endChr m:val="]"/>
                                          <m:ctrlPr>
                                            <a:rPr lang="en-NZ" sz="16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NZ" sz="16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𝐺𝑙𝑐</m:t>
                                          </m:r>
                                        </m:e>
                                      </m:d>
                                    </m:e>
                                    <m:sub>
                                      <m:r>
                                        <a:rPr lang="en-NZ" sz="16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𝑜</m:t>
                                      </m:r>
                                    </m:sub>
                                  </m:sSub>
                                </m:num>
                                <m:den>
                                  <m:sSub>
                                    <m:sSubPr>
                                      <m:ctrlPr>
                                        <a:rPr lang="en-NZ" sz="16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d>
                                        <m:dPr>
                                          <m:begChr m:val="["/>
                                          <m:endChr m:val="]"/>
                                          <m:ctrlPr>
                                            <a:rPr lang="en-NZ" sz="16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NZ" sz="16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𝐺𝑙𝑐</m:t>
                                          </m:r>
                                        </m:e>
                                      </m:d>
                                    </m:e>
                                    <m:sub>
                                      <m:r>
                                        <a:rPr lang="en-NZ" sz="16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oMath>
                      </a14:m>
                      <a:r>
                        <a:rPr lang="en-NZ" sz="1600" dirty="0"/>
                        <a:t> </a:t>
                      </a:r>
                    </a:p>
                  </p:txBody>
                </p:sp>
              </mc:Choice>
              <mc:Fallback>
                <p:sp>
                  <p:nvSpPr>
                    <p:cNvPr id="44" name="TextBox 43">
                      <a:extLst>
                        <a:ext uri="{FF2B5EF4-FFF2-40B4-BE49-F238E27FC236}">
                          <a16:creationId xmlns:a16="http://schemas.microsoft.com/office/drawing/2014/main" id="{2B6D8E59-074E-E322-72AE-2AB95CB519C3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8879062" y="3924741"/>
                      <a:ext cx="2987597" cy="640303"/>
                    </a:xfrm>
                    <a:prstGeom prst="rect">
                      <a:avLst/>
                    </a:prstGeom>
                    <a:blipFill>
                      <a:blip r:embed="rId13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NZ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</p:grpSp>
      <p:grpSp>
        <p:nvGrpSpPr>
          <p:cNvPr id="321" name="Group 320">
            <a:extLst>
              <a:ext uri="{FF2B5EF4-FFF2-40B4-BE49-F238E27FC236}">
                <a16:creationId xmlns:a16="http://schemas.microsoft.com/office/drawing/2014/main" id="{5CA6BD0A-8021-0F05-367F-0032B58A7512}"/>
              </a:ext>
            </a:extLst>
          </p:cNvPr>
          <p:cNvGrpSpPr/>
          <p:nvPr/>
        </p:nvGrpSpPr>
        <p:grpSpPr>
          <a:xfrm>
            <a:off x="177554" y="5989531"/>
            <a:ext cx="11019874" cy="837840"/>
            <a:chOff x="177554" y="5989531"/>
            <a:chExt cx="11019874" cy="837840"/>
          </a:xfrm>
        </p:grpSpPr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90AA7728-4585-94B8-EA64-AADEE96D6E8A}"/>
                </a:ext>
              </a:extLst>
            </p:cNvPr>
            <p:cNvSpPr txBox="1"/>
            <p:nvPr/>
          </p:nvSpPr>
          <p:spPr>
            <a:xfrm>
              <a:off x="177554" y="5998794"/>
              <a:ext cx="1127232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NZ" sz="2000" b="1" dirty="0">
                  <a:solidFill>
                    <a:srgbClr val="7030A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Ion</a:t>
              </a:r>
              <a:br>
                <a:rPr lang="en-NZ" sz="2000" b="1" dirty="0">
                  <a:solidFill>
                    <a:srgbClr val="7030A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NZ" sz="2000" b="1" dirty="0">
                  <a:solidFill>
                    <a:srgbClr val="7030A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channels</a:t>
              </a:r>
            </a:p>
          </p:txBody>
        </p:sp>
        <p:sp>
          <p:nvSpPr>
            <p:cNvPr id="26" name="Left Brace 25">
              <a:extLst>
                <a:ext uri="{FF2B5EF4-FFF2-40B4-BE49-F238E27FC236}">
                  <a16:creationId xmlns:a16="http://schemas.microsoft.com/office/drawing/2014/main" id="{E8DB45A1-2DE1-5BA5-032D-034045E0A15C}"/>
                </a:ext>
              </a:extLst>
            </p:cNvPr>
            <p:cNvSpPr/>
            <p:nvPr/>
          </p:nvSpPr>
          <p:spPr>
            <a:xfrm>
              <a:off x="1616330" y="6020563"/>
              <a:ext cx="144565" cy="756000"/>
            </a:xfrm>
            <a:prstGeom prst="leftBrace">
              <a:avLst>
                <a:gd name="adj1" fmla="val 27644"/>
                <a:gd name="adj2" fmla="val 50000"/>
              </a:avLst>
            </a:prstGeom>
            <a:noFill/>
            <a:ln w="38100">
              <a:solidFill>
                <a:srgbClr val="7030A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NZ" dirty="0"/>
            </a:p>
          </p:txBody>
        </p:sp>
        <p:grpSp>
          <p:nvGrpSpPr>
            <p:cNvPr id="61" name="Group 60">
              <a:extLst>
                <a:ext uri="{FF2B5EF4-FFF2-40B4-BE49-F238E27FC236}">
                  <a16:creationId xmlns:a16="http://schemas.microsoft.com/office/drawing/2014/main" id="{F00D86EF-B2C3-E15C-1C25-2BEA1444AB75}"/>
                </a:ext>
              </a:extLst>
            </p:cNvPr>
            <p:cNvGrpSpPr/>
            <p:nvPr/>
          </p:nvGrpSpPr>
          <p:grpSpPr>
            <a:xfrm>
              <a:off x="2137330" y="5989531"/>
              <a:ext cx="9060098" cy="837840"/>
              <a:chOff x="2137330" y="5989531"/>
              <a:chExt cx="9060098" cy="837840"/>
            </a:xfrm>
          </p:grpSpPr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51" name="TextBox 50">
                    <a:extLst>
                      <a:ext uri="{FF2B5EF4-FFF2-40B4-BE49-F238E27FC236}">
                        <a16:creationId xmlns:a16="http://schemas.microsoft.com/office/drawing/2014/main" id="{6E6E31DF-0687-596F-84EB-21E95D258275}"/>
                      </a:ext>
                    </a:extLst>
                  </p:cNvPr>
                  <p:cNvSpPr txBox="1"/>
                  <p:nvPr/>
                </p:nvSpPr>
                <p:spPr>
                  <a:xfrm>
                    <a:off x="3289516" y="6131997"/>
                    <a:ext cx="4160363" cy="490327"/>
                  </a:xfrm>
                  <a:prstGeom prst="rect">
                    <a:avLst/>
                  </a:prstGeom>
                  <a:solidFill>
                    <a:schemeClr val="bg2"/>
                  </a:solidFill>
                </p:spPr>
                <p:txBody>
                  <a:bodyPr wrap="square">
                    <a:spAutoFit/>
                  </a:bodyPr>
                  <a:lstStyle/>
                  <a:p>
                    <a14:m>
                      <m:oMath xmlns:m="http://schemas.openxmlformats.org/officeDocument/2006/math">
                        <m:sSubSup>
                          <m:sSubSupPr>
                            <m:ctrlPr>
                              <a:rPr lang="en-NZ" sz="1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NZ" sz="1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NZ" sz="1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𝑚</m:t>
                            </m:r>
                          </m:sub>
                          <m:sup>
                            <m:r>
                              <a:rPr lang="en-NZ" sz="1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𝐾</m:t>
                            </m:r>
                          </m:sup>
                        </m:sSubSup>
                        <m:r>
                          <a:rPr lang="en-NZ" sz="1400" i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sSubSup>
                          <m:sSubSupPr>
                            <m:ctrlPr>
                              <a:rPr lang="en-NZ" sz="1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NZ" sz="1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𝜅</m:t>
                            </m:r>
                          </m:e>
                          <m:sub>
                            <m:r>
                              <a:rPr lang="en-NZ" sz="1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𝑚</m:t>
                            </m:r>
                          </m:sub>
                          <m:sup>
                            <m:r>
                              <a:rPr lang="en-NZ" sz="1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𝐾</m:t>
                            </m:r>
                          </m:sup>
                        </m:sSubSup>
                        <m:d>
                          <m:dPr>
                            <m:ctrlPr>
                              <a:rPr lang="en-NZ" sz="1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NZ" sz="14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d>
                                  <m:dPr>
                                    <m:begChr m:val="["/>
                                    <m:endChr m:val="]"/>
                                    <m:ctrlPr>
                                      <a:rPr lang="en-NZ" sz="1400" b="1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p>
                                      <m:sSupPr>
                                        <m:ctrlPr>
                                          <a:rPr lang="en-NZ" sz="1400" b="1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NZ" sz="1400" b="1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𝑲</m:t>
                                        </m:r>
                                      </m:e>
                                      <m:sup>
                                        <m:r>
                                          <a:rPr lang="en-NZ" sz="1400" b="1" i="0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+</m:t>
                                        </m:r>
                                      </m:sup>
                                    </m:sSup>
                                  </m:e>
                                </m:d>
                              </m:e>
                              <m:sub>
                                <m:r>
                                  <a:rPr lang="en-NZ" sz="14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𝒊</m:t>
                                </m:r>
                              </m:sub>
                            </m:sSub>
                            <m:r>
                              <a:rPr lang="en-NZ" sz="1400" b="1" i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.</m:t>
                            </m:r>
                            <m:sSup>
                              <m:sSupPr>
                                <m:ctrlPr>
                                  <a:rPr lang="en-NZ" sz="14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NZ" sz="14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𝒆</m:t>
                                </m:r>
                              </m:e>
                              <m:sup>
                                <m:f>
                                  <m:fPr>
                                    <m:ctrlPr>
                                      <a:rPr lang="en-NZ" sz="1400" b="1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NZ" sz="1400" b="1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𝑭</m:t>
                                    </m:r>
                                    <m:sSubSup>
                                      <m:sSubSupPr>
                                        <m:ctrlPr>
                                          <a:rPr lang="en-NZ" sz="1400" b="1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sSubSupPr>
                                      <m:e>
                                        <m:r>
                                          <a:rPr lang="en-NZ" sz="1400" b="1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𝒖</m:t>
                                        </m:r>
                                      </m:e>
                                      <m:sub>
                                        <m:r>
                                          <a:rPr lang="en-NZ" sz="1400" b="1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𝒎</m:t>
                                        </m:r>
                                      </m:sub>
                                      <m:sup>
                                        <m:r>
                                          <a:rPr lang="en-NZ" sz="1400" b="1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𝒆</m:t>
                                        </m:r>
                                      </m:sup>
                                    </m:sSubSup>
                                  </m:num>
                                  <m:den>
                                    <m:r>
                                      <a:rPr lang="en-NZ" sz="1400" b="1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𝑹𝑻</m:t>
                                    </m:r>
                                  </m:den>
                                </m:f>
                              </m:sup>
                            </m:sSup>
                            <m:r>
                              <a:rPr lang="en-NZ" sz="1400" b="1" i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en-NZ" sz="14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d>
                                  <m:dPr>
                                    <m:begChr m:val="["/>
                                    <m:endChr m:val="]"/>
                                    <m:ctrlPr>
                                      <a:rPr lang="en-NZ" sz="1400" b="1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p>
                                      <m:sSupPr>
                                        <m:ctrlPr>
                                          <a:rPr lang="en-NZ" sz="1400" b="1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NZ" sz="1400" b="1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𝑲</m:t>
                                        </m:r>
                                      </m:e>
                                      <m:sup>
                                        <m:r>
                                          <a:rPr lang="en-NZ" sz="1400" b="1" i="0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+</m:t>
                                        </m:r>
                                      </m:sup>
                                    </m:sSup>
                                  </m:e>
                                </m:d>
                              </m:e>
                              <m:sub>
                                <m:r>
                                  <a:rPr lang="en-NZ" sz="14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𝒐</m:t>
                                </m:r>
                              </m:sub>
                            </m:sSub>
                          </m:e>
                        </m:d>
                        <m:r>
                          <a:rPr lang="en-NZ" sz="1400" i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. </m:t>
                        </m:r>
                        <m:f>
                          <m:fPr>
                            <m:ctrlPr>
                              <a:rPr lang="en-NZ" sz="1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sSubSup>
                              <m:sSubSupPr>
                                <m:ctrlPr>
                                  <a:rPr lang="en-NZ" sz="1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NZ" sz="1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𝑢</m:t>
                                </m:r>
                              </m:e>
                              <m:sub>
                                <m:r>
                                  <a:rPr lang="en-NZ" sz="1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𝑚</m:t>
                                </m:r>
                              </m:sub>
                              <m:sup>
                                <m:r>
                                  <a:rPr lang="en-NZ" sz="1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𝑒</m:t>
                                </m:r>
                              </m:sup>
                            </m:sSubSup>
                          </m:num>
                          <m:den>
                            <m:sSup>
                              <m:sSupPr>
                                <m:ctrlPr>
                                  <a:rPr lang="en-NZ" sz="1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NZ" sz="1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𝑒</m:t>
                                </m:r>
                              </m:e>
                              <m:sup>
                                <m:r>
                                  <a:rPr lang="en-NZ" sz="1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𝐹</m:t>
                                </m:r>
                                <m:sSubSup>
                                  <m:sSubSupPr>
                                    <m:ctrlPr>
                                      <a:rPr lang="en-NZ" sz="1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NZ" sz="1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NZ" sz="1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𝑚</m:t>
                                    </m:r>
                                  </m:sub>
                                  <m:sup>
                                    <m:r>
                                      <a:rPr lang="en-NZ" sz="1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𝑒</m:t>
                                    </m:r>
                                  </m:sup>
                                </m:sSubSup>
                                <m:r>
                                  <a:rPr lang="en-NZ" sz="1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/</m:t>
                                </m:r>
                                <m:r>
                                  <a:rPr lang="en-NZ" sz="1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𝑅𝑇</m:t>
                                </m:r>
                              </m:sup>
                            </m:sSup>
                            <m:r>
                              <a:rPr lang="en-NZ" sz="1400" i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−1</m:t>
                            </m:r>
                          </m:den>
                        </m:f>
                      </m:oMath>
                    </a14:m>
                    <a:r>
                      <a:rPr lang="en-NZ" sz="1400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a:t>  </a:t>
                    </a:r>
                  </a:p>
                </p:txBody>
              </p:sp>
            </mc:Choice>
            <mc:Fallback>
              <p:sp>
                <p:nvSpPr>
                  <p:cNvPr id="51" name="TextBox 50">
                    <a:extLst>
                      <a:ext uri="{FF2B5EF4-FFF2-40B4-BE49-F238E27FC236}">
                        <a16:creationId xmlns:a16="http://schemas.microsoft.com/office/drawing/2014/main" id="{6E6E31DF-0687-596F-84EB-21E95D258275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289516" y="6131997"/>
                    <a:ext cx="4160363" cy="490327"/>
                  </a:xfrm>
                  <a:prstGeom prst="rect">
                    <a:avLst/>
                  </a:prstGeom>
                  <a:blipFill>
                    <a:blip r:embed="rId1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NZ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pic>
            <p:nvPicPr>
              <p:cNvPr id="6" name="Picture 5">
                <a:extLst>
                  <a:ext uri="{FF2B5EF4-FFF2-40B4-BE49-F238E27FC236}">
                    <a16:creationId xmlns:a16="http://schemas.microsoft.com/office/drawing/2014/main" id="{782D1EBF-69AF-8A7A-7AC9-C96E420C468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5"/>
              <a:srcRect t="16985"/>
              <a:stretch>
                <a:fillRect/>
              </a:stretch>
            </p:blipFill>
            <p:spPr>
              <a:xfrm>
                <a:off x="2137330" y="5989531"/>
                <a:ext cx="766206" cy="837840"/>
              </a:xfrm>
              <a:prstGeom prst="rect">
                <a:avLst/>
              </a:prstGeom>
            </p:spPr>
          </p:pic>
          <p:grpSp>
            <p:nvGrpSpPr>
              <p:cNvPr id="54" name="Group 53">
                <a:extLst>
                  <a:ext uri="{FF2B5EF4-FFF2-40B4-BE49-F238E27FC236}">
                    <a16:creationId xmlns:a16="http://schemas.microsoft.com/office/drawing/2014/main" id="{15C4A790-D797-623D-9B9B-1EA2539056E8}"/>
                  </a:ext>
                </a:extLst>
              </p:cNvPr>
              <p:cNvGrpSpPr/>
              <p:nvPr/>
            </p:nvGrpSpPr>
            <p:grpSpPr>
              <a:xfrm>
                <a:off x="8556873" y="6076510"/>
                <a:ext cx="2640555" cy="576376"/>
                <a:chOff x="8690223" y="6034398"/>
                <a:chExt cx="2640555" cy="576376"/>
              </a:xfrm>
            </p:grpSpPr>
            <p:sp>
              <p:nvSpPr>
                <p:cNvPr id="38" name="Arrow: Right 37">
                  <a:extLst>
                    <a:ext uri="{FF2B5EF4-FFF2-40B4-BE49-F238E27FC236}">
                      <a16:creationId xmlns:a16="http://schemas.microsoft.com/office/drawing/2014/main" id="{620B08E3-A688-AF00-8F58-0D89030CFB0C}"/>
                    </a:ext>
                  </a:extLst>
                </p:cNvPr>
                <p:cNvSpPr/>
                <p:nvPr/>
              </p:nvSpPr>
              <p:spPr>
                <a:xfrm>
                  <a:off x="8690223" y="6148527"/>
                  <a:ext cx="190500" cy="435625"/>
                </a:xfrm>
                <a:prstGeom prst="rightArrow">
                  <a:avLst/>
                </a:prstGeom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NZ"/>
                </a:p>
              </p:txBody>
            </p:sp>
            <mc:AlternateContent xmlns:mc="http://schemas.openxmlformats.org/markup-compatibility/2006">
              <mc:Choice xmlns:a14="http://schemas.microsoft.com/office/drawing/2010/main" Requires="a14">
                <p:sp>
                  <p:nvSpPr>
                    <p:cNvPr id="50" name="TextBox 49">
                      <a:extLst>
                        <a:ext uri="{FF2B5EF4-FFF2-40B4-BE49-F238E27FC236}">
                          <a16:creationId xmlns:a16="http://schemas.microsoft.com/office/drawing/2014/main" id="{8258DC25-B38D-BE24-C139-EE2D73A26985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8879062" y="6034398"/>
                      <a:ext cx="2451716" cy="576376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left"/>
                          </m:oMathParaPr>
                          <m:oMath xmlns:m="http://schemas.openxmlformats.org/officeDocument/2006/math">
                            <m:sSubSup>
                              <m:sSubSupPr>
                                <m:ctrlPr>
                                  <a:rPr lang="en-NZ" sz="14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NZ" sz="14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𝑢</m:t>
                                </m:r>
                              </m:e>
                              <m:sub>
                                <m:r>
                                  <a:rPr lang="en-NZ" sz="14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𝑚</m:t>
                                </m:r>
                              </m:sub>
                              <m:sup>
                                <m:r>
                                  <a:rPr lang="en-NZ" sz="14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𝑒</m:t>
                                </m:r>
                              </m:sup>
                            </m:sSubSup>
                            <m:r>
                              <a:rPr lang="en-NZ" sz="1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=</m:t>
                            </m:r>
                            <m:f>
                              <m:fPr>
                                <m:ctrlPr>
                                  <a:rPr lang="en-NZ" sz="14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NZ" sz="14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𝑅𝑇</m:t>
                                </m:r>
                              </m:num>
                              <m:den>
                                <m:r>
                                  <a:rPr lang="en-NZ" sz="1400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𝐹</m:t>
                                </m:r>
                              </m:den>
                            </m:f>
                            <m:r>
                              <a:rPr lang="en-NZ" sz="1400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𝑙𝑛</m:t>
                            </m:r>
                            <m:d>
                              <m:dPr>
                                <m:ctrlPr>
                                  <a:rPr lang="en-NZ" sz="140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en-NZ" sz="1400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n-NZ" sz="1400" b="1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d>
                                          <m:dPr>
                                            <m:begChr m:val="["/>
                                            <m:endChr m:val="]"/>
                                            <m:ctrlPr>
                                              <a:rPr lang="en-NZ" sz="1400" b="1" i="1">
                                                <a:solidFill>
                                                  <a:srgbClr val="0070C0"/>
                                                </a:solidFill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sSup>
                                              <m:sSupPr>
                                                <m:ctrlPr>
                                                  <a:rPr lang="en-NZ" sz="1400" b="1" i="1">
                                                    <a:solidFill>
                                                      <a:srgbClr val="0070C0"/>
                                                    </a:solidFill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</a:rPr>
                                                </m:ctrlPr>
                                              </m:sSupPr>
                                              <m:e>
                                                <m:r>
                                                  <a:rPr lang="en-NZ" sz="1400" b="1" i="1">
                                                    <a:solidFill>
                                                      <a:srgbClr val="0070C0"/>
                                                    </a:solidFill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</a:rPr>
                                                  <m:t>𝑲</m:t>
                                                </m:r>
                                              </m:e>
                                              <m:sup>
                                                <m:r>
                                                  <a:rPr lang="en-NZ" sz="1400" b="1">
                                                    <a:solidFill>
                                                      <a:srgbClr val="0070C0"/>
                                                    </a:solidFill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</a:rPr>
                                                  <m:t>+</m:t>
                                                </m:r>
                                              </m:sup>
                                            </m:sSup>
                                          </m:e>
                                        </m:d>
                                      </m:e>
                                      <m:sub>
                                        <m:r>
                                          <a:rPr lang="en-NZ" sz="1400" b="1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𝒐</m:t>
                                        </m:r>
                                      </m:sub>
                                    </m:sSub>
                                  </m:num>
                                  <m:den>
                                    <m:sSub>
                                      <m:sSubPr>
                                        <m:ctrlPr>
                                          <a:rPr lang="en-NZ" sz="1400" b="1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d>
                                          <m:dPr>
                                            <m:begChr m:val="["/>
                                            <m:endChr m:val="]"/>
                                            <m:ctrlPr>
                                              <a:rPr lang="en-NZ" sz="1400" b="1" i="1">
                                                <a:solidFill>
                                                  <a:srgbClr val="0070C0"/>
                                                </a:solidFill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sSup>
                                              <m:sSupPr>
                                                <m:ctrlPr>
                                                  <a:rPr lang="en-NZ" sz="1400" b="1" i="1">
                                                    <a:solidFill>
                                                      <a:srgbClr val="0070C0"/>
                                                    </a:solidFill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</a:rPr>
                                                </m:ctrlPr>
                                              </m:sSupPr>
                                              <m:e>
                                                <m:r>
                                                  <a:rPr lang="en-NZ" sz="1400" b="1" i="1">
                                                    <a:solidFill>
                                                      <a:srgbClr val="0070C0"/>
                                                    </a:solidFill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</a:rPr>
                                                  <m:t>𝑲</m:t>
                                                </m:r>
                                              </m:e>
                                              <m:sup>
                                                <m:r>
                                                  <a:rPr lang="en-NZ" sz="1400" b="1">
                                                    <a:solidFill>
                                                      <a:srgbClr val="0070C0"/>
                                                    </a:solidFill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</a:rPr>
                                                  <m:t>+</m:t>
                                                </m:r>
                                              </m:sup>
                                            </m:sSup>
                                          </m:e>
                                        </m:d>
                                      </m:e>
                                      <m:sub>
                                        <m:r>
                                          <a:rPr lang="en-NZ" sz="1400" b="1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𝒊</m:t>
                                        </m:r>
                                      </m:sub>
                                    </m:sSub>
                                  </m:den>
                                </m:f>
                              </m:e>
                            </m:d>
                          </m:oMath>
                        </m:oMathPara>
                      </a14:m>
                      <a:endParaRPr lang="en-NZ" sz="1400" b="1" dirty="0">
                        <a:solidFill>
                          <a:srgbClr val="0070C0"/>
                        </a:solidFill>
                      </a:endParaRPr>
                    </a:p>
                  </p:txBody>
                </p:sp>
              </mc:Choice>
              <mc:Fallback>
                <p:sp>
                  <p:nvSpPr>
                    <p:cNvPr id="50" name="TextBox 49">
                      <a:extLst>
                        <a:ext uri="{FF2B5EF4-FFF2-40B4-BE49-F238E27FC236}">
                          <a16:creationId xmlns:a16="http://schemas.microsoft.com/office/drawing/2014/main" id="{8258DC25-B38D-BE24-C139-EE2D73A26985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8879062" y="6034398"/>
                      <a:ext cx="2451716" cy="576376"/>
                    </a:xfrm>
                    <a:prstGeom prst="rect">
                      <a:avLst/>
                    </a:prstGeom>
                    <a:blipFill>
                      <a:blip r:embed="rId16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NZ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</p:grpSp>
      <p:grpSp>
        <p:nvGrpSpPr>
          <p:cNvPr id="320" name="Group 319">
            <a:extLst>
              <a:ext uri="{FF2B5EF4-FFF2-40B4-BE49-F238E27FC236}">
                <a16:creationId xmlns:a16="http://schemas.microsoft.com/office/drawing/2014/main" id="{904003C8-0D40-B934-380F-3DDA7F1BE52A}"/>
              </a:ext>
            </a:extLst>
          </p:cNvPr>
          <p:cNvGrpSpPr/>
          <p:nvPr/>
        </p:nvGrpSpPr>
        <p:grpSpPr>
          <a:xfrm>
            <a:off x="-127270" y="4843614"/>
            <a:ext cx="12404648" cy="1004788"/>
            <a:chOff x="-127270" y="4843614"/>
            <a:chExt cx="12404648" cy="1004788"/>
          </a:xfrm>
        </p:grpSpPr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2BCED662-A222-A316-64F2-F3B0E6AC3F1E}"/>
                </a:ext>
              </a:extLst>
            </p:cNvPr>
            <p:cNvSpPr txBox="1"/>
            <p:nvPr/>
          </p:nvSpPr>
          <p:spPr>
            <a:xfrm>
              <a:off x="-127270" y="4966518"/>
              <a:ext cx="1771231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NZ" sz="2000" b="1" dirty="0">
                  <a:solidFill>
                    <a:srgbClr val="7030A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Electrogenic </a:t>
              </a:r>
              <a:br>
                <a:rPr lang="en-NZ" sz="2000" b="1" dirty="0">
                  <a:solidFill>
                    <a:srgbClr val="7030A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NZ" sz="2000" b="1" dirty="0">
                  <a:solidFill>
                    <a:srgbClr val="7030A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pumps</a:t>
              </a:r>
            </a:p>
          </p:txBody>
        </p:sp>
        <p:sp>
          <p:nvSpPr>
            <p:cNvPr id="31" name="Left Brace 30">
              <a:extLst>
                <a:ext uri="{FF2B5EF4-FFF2-40B4-BE49-F238E27FC236}">
                  <a16:creationId xmlns:a16="http://schemas.microsoft.com/office/drawing/2014/main" id="{E4D3C215-8472-BA89-EB83-0EBAD75BE664}"/>
                </a:ext>
              </a:extLst>
            </p:cNvPr>
            <p:cNvSpPr/>
            <p:nvPr/>
          </p:nvSpPr>
          <p:spPr>
            <a:xfrm>
              <a:off x="1616330" y="4843614"/>
              <a:ext cx="144565" cy="990571"/>
            </a:xfrm>
            <a:prstGeom prst="leftBrace">
              <a:avLst>
                <a:gd name="adj1" fmla="val 27644"/>
                <a:gd name="adj2" fmla="val 50000"/>
              </a:avLst>
            </a:prstGeom>
            <a:noFill/>
            <a:ln w="38100">
              <a:solidFill>
                <a:srgbClr val="7030A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NZ" dirty="0"/>
            </a:p>
          </p:txBody>
        </p:sp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87A07CE2-452A-40BA-EB2E-B12F01FF7019}"/>
                </a:ext>
              </a:extLst>
            </p:cNvPr>
            <p:cNvGrpSpPr/>
            <p:nvPr/>
          </p:nvGrpSpPr>
          <p:grpSpPr>
            <a:xfrm>
              <a:off x="1834634" y="4905067"/>
              <a:ext cx="10442744" cy="943335"/>
              <a:chOff x="1834634" y="4905067"/>
              <a:chExt cx="10442744" cy="943335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3" name="TextBox 42">
                    <a:extLst>
                      <a:ext uri="{FF2B5EF4-FFF2-40B4-BE49-F238E27FC236}">
                        <a16:creationId xmlns:a16="http://schemas.microsoft.com/office/drawing/2014/main" id="{A31AE2AB-2F2D-252F-2EA5-1A39324FFB63}"/>
                      </a:ext>
                    </a:extLst>
                  </p:cNvPr>
                  <p:cNvSpPr txBox="1"/>
                  <p:nvPr/>
                </p:nvSpPr>
                <p:spPr>
                  <a:xfrm>
                    <a:off x="3289516" y="4905067"/>
                    <a:ext cx="4761499" cy="943335"/>
                  </a:xfrm>
                  <a:prstGeom prst="rect">
                    <a:avLst/>
                  </a:prstGeom>
                  <a:solidFill>
                    <a:schemeClr val="bg2"/>
                  </a:solidFill>
                </p:spPr>
                <p:txBody>
                  <a:bodyPr wrap="square">
                    <a:spAutoFit/>
                  </a:bodyPr>
                  <a:lstStyle/>
                  <a:p>
                    <a14:m>
                      <m:oMath xmlns:m="http://schemas.openxmlformats.org/officeDocument/2006/math">
                        <m:sSubSup>
                          <m:sSubSupPr>
                            <m:ctrlPr>
                              <a:rPr lang="en-NZ" sz="1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NZ" sz="1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NZ" sz="1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𝑚</m:t>
                            </m:r>
                          </m:sub>
                          <m:sup>
                            <m:r>
                              <a:rPr lang="en-NZ" sz="1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𝑁𝐾𝐸</m:t>
                            </m:r>
                          </m:sup>
                        </m:sSubSup>
                        <m:r>
                          <a:rPr lang="en-NZ" sz="1400" i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=</m:t>
                        </m:r>
                        <m:sSubSup>
                          <m:sSubSupPr>
                            <m:ctrlPr>
                              <a:rPr lang="en-NZ" sz="1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NZ" sz="1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𝜅</m:t>
                            </m:r>
                          </m:e>
                          <m:sub>
                            <m:r>
                              <a:rPr lang="en-NZ" sz="1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𝑚</m:t>
                            </m:r>
                          </m:sub>
                          <m:sup>
                            <m:r>
                              <a:rPr lang="en-NZ" sz="1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𝑁𝐾𝐸</m:t>
                            </m:r>
                          </m:sup>
                        </m:sSubSup>
                        <m:r>
                          <a:rPr lang="en-NZ" sz="1400" i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.</m:t>
                        </m:r>
                        <m:f>
                          <m:fPr>
                            <m:ctrlPr>
                              <a:rPr lang="en-NZ" sz="1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NZ" sz="14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en-NZ" sz="1400" b="1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f>
                                      <m:fPr>
                                        <m:ctrlPr>
                                          <a:rPr lang="en-NZ" sz="1400" b="1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sSub>
                                          <m:sSubPr>
                                            <m:ctrlPr>
                                              <a:rPr lang="en-NZ" sz="1400" b="1" i="1">
                                                <a:solidFill>
                                                  <a:srgbClr val="0070C0"/>
                                                </a:solidFill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d>
                                              <m:dPr>
                                                <m:begChr m:val="["/>
                                                <m:endChr m:val="]"/>
                                                <m:ctrlPr>
                                                  <a:rPr lang="en-NZ" sz="1400" b="1" i="1">
                                                    <a:solidFill>
                                                      <a:srgbClr val="0070C0"/>
                                                    </a:solidFill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</a:rPr>
                                                </m:ctrlPr>
                                              </m:dPr>
                                              <m:e>
                                                <m:sSup>
                                                  <m:sSupPr>
                                                    <m:ctrlPr>
                                                      <a:rPr lang="en-NZ" sz="1400" b="1" i="1">
                                                        <a:solidFill>
                                                          <a:srgbClr val="0070C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  <a:ea typeface="Cambria Math" panose="02040503050406030204" pitchFamily="18" charset="0"/>
                                                      </a:rPr>
                                                    </m:ctrlPr>
                                                  </m:sSupPr>
                                                  <m:e>
                                                    <m:r>
                                                      <a:rPr lang="en-NZ" sz="1400" b="1" i="1">
                                                        <a:solidFill>
                                                          <a:srgbClr val="0070C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  <a:ea typeface="Cambria Math" panose="02040503050406030204" pitchFamily="18" charset="0"/>
                                                      </a:rPr>
                                                      <m:t>𝑵𝒂</m:t>
                                                    </m:r>
                                                  </m:e>
                                                  <m:sup>
                                                    <m:r>
                                                      <a:rPr lang="en-NZ" sz="1400" b="1" i="0">
                                                        <a:solidFill>
                                                          <a:srgbClr val="0070C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  <a:ea typeface="Cambria Math" panose="02040503050406030204" pitchFamily="18" charset="0"/>
                                                      </a:rPr>
                                                      <m:t>+</m:t>
                                                    </m:r>
                                                  </m:sup>
                                                </m:sSup>
                                              </m:e>
                                            </m:d>
                                          </m:e>
                                          <m:sub>
                                            <m:r>
                                              <a:rPr lang="en-NZ" sz="1400" b="1" i="1">
                                                <a:solidFill>
                                                  <a:srgbClr val="0070C0"/>
                                                </a:solidFill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𝒊</m:t>
                                            </m:r>
                                          </m:sub>
                                        </m:sSub>
                                      </m:num>
                                      <m:den>
                                        <m:sSub>
                                          <m:sSubPr>
                                            <m:ctrlPr>
                                              <a:rPr lang="en-NZ" sz="1400" b="1" i="1">
                                                <a:solidFill>
                                                  <a:srgbClr val="0070C0"/>
                                                </a:solidFill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d>
                                              <m:dPr>
                                                <m:begChr m:val="["/>
                                                <m:endChr m:val="]"/>
                                                <m:ctrlPr>
                                                  <a:rPr lang="en-NZ" sz="1400" b="1" i="1">
                                                    <a:solidFill>
                                                      <a:srgbClr val="0070C0"/>
                                                    </a:solidFill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</a:rPr>
                                                </m:ctrlPr>
                                              </m:dPr>
                                              <m:e>
                                                <m:sSup>
                                                  <m:sSupPr>
                                                    <m:ctrlPr>
                                                      <a:rPr lang="en-NZ" sz="1400" b="1" i="1">
                                                        <a:solidFill>
                                                          <a:srgbClr val="0070C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  <a:ea typeface="Cambria Math" panose="02040503050406030204" pitchFamily="18" charset="0"/>
                                                      </a:rPr>
                                                    </m:ctrlPr>
                                                  </m:sSupPr>
                                                  <m:e>
                                                    <m:r>
                                                      <a:rPr lang="en-NZ" sz="1400" b="1" i="1">
                                                        <a:solidFill>
                                                          <a:srgbClr val="0070C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  <a:ea typeface="Cambria Math" panose="02040503050406030204" pitchFamily="18" charset="0"/>
                                                      </a:rPr>
                                                      <m:t>𝑵𝒂</m:t>
                                                    </m:r>
                                                  </m:e>
                                                  <m:sup>
                                                    <m:r>
                                                      <a:rPr lang="en-NZ" sz="1400" b="1" i="0">
                                                        <a:solidFill>
                                                          <a:srgbClr val="0070C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  <a:ea typeface="Cambria Math" panose="02040503050406030204" pitchFamily="18" charset="0"/>
                                                      </a:rPr>
                                                      <m:t>+</m:t>
                                                    </m:r>
                                                  </m:sup>
                                                </m:sSup>
                                              </m:e>
                                            </m:d>
                                          </m:e>
                                          <m:sub>
                                            <m:r>
                                              <a:rPr lang="en-NZ" sz="1400" b="1" i="1">
                                                <a:solidFill>
                                                  <a:srgbClr val="0070C0"/>
                                                </a:solidFill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𝒐</m:t>
                                            </m:r>
                                          </m:sub>
                                        </m:sSub>
                                      </m:den>
                                    </m:f>
                                  </m:e>
                                </m:d>
                              </m:e>
                              <m:sup>
                                <m:r>
                                  <a:rPr lang="en-NZ" sz="1400" b="1" i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𝟑</m:t>
                                </m:r>
                              </m:sup>
                            </m:sSup>
                            <m:r>
                              <a:rPr lang="en-NZ" sz="1400" b="1" i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.</m:t>
                            </m:r>
                            <m:f>
                              <m:fPr>
                                <m:ctrlPr>
                                  <a:rPr lang="en-NZ" sz="14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d>
                                  <m:dPr>
                                    <m:begChr m:val="["/>
                                    <m:endChr m:val="]"/>
                                    <m:ctrlPr>
                                      <a:rPr lang="en-NZ" sz="1400" b="1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NZ" sz="1400" b="1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𝑨𝑻𝑷</m:t>
                                    </m:r>
                                  </m:e>
                                </m:d>
                                <m:r>
                                  <a:rPr lang="en-NZ" sz="1400" b="1" i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.</m:t>
                                </m:r>
                                <m:sSubSup>
                                  <m:sSubSupPr>
                                    <m:ctrlPr>
                                      <a:rPr lang="en-NZ" sz="1400" b="1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sSup>
                                      <m:sSupPr>
                                        <m:ctrlPr>
                                          <a:rPr lang="en-NZ" sz="1400" b="1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NZ" sz="1400" b="1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𝒌</m:t>
                                        </m:r>
                                      </m:e>
                                      <m:sup>
                                        <m:r>
                                          <a:rPr lang="en-NZ" sz="1400" b="1" i="0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′</m:t>
                                        </m:r>
                                      </m:sup>
                                    </m:sSup>
                                  </m:e>
                                  <m:sub>
                                    <m:r>
                                      <a:rPr lang="en-NZ" sz="1400" b="1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𝒆𝒒𝒖𝒊𝒍</m:t>
                                    </m:r>
                                  </m:sub>
                                  <m:sup>
                                    <m:r>
                                      <a:rPr lang="en-NZ" sz="1400" b="1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𝑨𝑻𝑷</m:t>
                                    </m:r>
                                  </m:sup>
                                </m:sSubSup>
                              </m:num>
                              <m:den>
                                <m:d>
                                  <m:dPr>
                                    <m:begChr m:val="["/>
                                    <m:endChr m:val="]"/>
                                    <m:ctrlPr>
                                      <a:rPr lang="en-NZ" sz="1400" b="1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NZ" sz="1400" b="1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𝑨𝑫𝑷</m:t>
                                    </m:r>
                                  </m:e>
                                </m:d>
                                <m:r>
                                  <a:rPr lang="en-NZ" sz="1400" b="1" i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.</m:t>
                                </m:r>
                                <m:d>
                                  <m:dPr>
                                    <m:begChr m:val="["/>
                                    <m:endChr m:val="]"/>
                                    <m:ctrlPr>
                                      <a:rPr lang="en-NZ" sz="1400" b="1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NZ" sz="1400" b="1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NZ" sz="1400" b="1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𝑷</m:t>
                                        </m:r>
                                      </m:e>
                                      <m:sub>
                                        <m:r>
                                          <a:rPr lang="en-NZ" sz="1400" b="1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𝒊</m:t>
                                        </m:r>
                                      </m:sub>
                                    </m:sSub>
                                  </m:e>
                                </m:d>
                                <m:r>
                                  <a:rPr lang="en-NZ" sz="1400" b="1" i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.</m:t>
                                </m:r>
                                <m:d>
                                  <m:dPr>
                                    <m:begChr m:val="["/>
                                    <m:endChr m:val="]"/>
                                    <m:ctrlPr>
                                      <a:rPr lang="en-NZ" sz="1400" b="1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p>
                                      <m:sSupPr>
                                        <m:ctrlPr>
                                          <a:rPr lang="en-NZ" sz="1400" b="1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NZ" sz="1400" b="1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𝑯</m:t>
                                        </m:r>
                                      </m:e>
                                      <m:sup>
                                        <m:r>
                                          <a:rPr lang="en-NZ" sz="1400" b="1" i="0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+</m:t>
                                        </m:r>
                                      </m:sup>
                                    </m:sSup>
                                  </m:e>
                                </m:d>
                              </m:den>
                            </m:f>
                            <m:r>
                              <a:rPr lang="en-NZ" sz="1400" b="1" i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− </m:t>
                            </m:r>
                            <m:sSup>
                              <m:sSupPr>
                                <m:ctrlPr>
                                  <a:rPr lang="en-NZ" sz="14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en-NZ" sz="1400" b="1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f>
                                      <m:fPr>
                                        <m:ctrlPr>
                                          <a:rPr lang="en-NZ" sz="1400" b="1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sSub>
                                          <m:sSubPr>
                                            <m:ctrlPr>
                                              <a:rPr lang="en-NZ" sz="1400" b="1" i="1">
                                                <a:solidFill>
                                                  <a:srgbClr val="0070C0"/>
                                                </a:solidFill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d>
                                              <m:dPr>
                                                <m:begChr m:val="["/>
                                                <m:endChr m:val="]"/>
                                                <m:ctrlPr>
                                                  <a:rPr lang="en-NZ" sz="1400" b="1" i="1">
                                                    <a:solidFill>
                                                      <a:srgbClr val="0070C0"/>
                                                    </a:solidFill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</a:rPr>
                                                </m:ctrlPr>
                                              </m:dPr>
                                              <m:e>
                                                <m:sSup>
                                                  <m:sSupPr>
                                                    <m:ctrlPr>
                                                      <a:rPr lang="en-NZ" sz="1400" b="1" i="1">
                                                        <a:solidFill>
                                                          <a:srgbClr val="0070C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  <a:ea typeface="Cambria Math" panose="02040503050406030204" pitchFamily="18" charset="0"/>
                                                      </a:rPr>
                                                    </m:ctrlPr>
                                                  </m:sSupPr>
                                                  <m:e>
                                                    <m:r>
                                                      <a:rPr lang="en-NZ" sz="1400" b="1" i="1">
                                                        <a:solidFill>
                                                          <a:srgbClr val="0070C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  <a:ea typeface="Cambria Math" panose="02040503050406030204" pitchFamily="18" charset="0"/>
                                                      </a:rPr>
                                                      <m:t>𝑲</m:t>
                                                    </m:r>
                                                  </m:e>
                                                  <m:sup>
                                                    <m:r>
                                                      <a:rPr lang="en-NZ" sz="1400" b="1" i="0">
                                                        <a:solidFill>
                                                          <a:srgbClr val="0070C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  <a:ea typeface="Cambria Math" panose="02040503050406030204" pitchFamily="18" charset="0"/>
                                                      </a:rPr>
                                                      <m:t>+</m:t>
                                                    </m:r>
                                                  </m:sup>
                                                </m:sSup>
                                              </m:e>
                                            </m:d>
                                          </m:e>
                                          <m:sub>
                                            <m:r>
                                              <a:rPr lang="en-NZ" sz="1400" b="1" i="1">
                                                <a:solidFill>
                                                  <a:srgbClr val="0070C0"/>
                                                </a:solidFill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𝒊</m:t>
                                            </m:r>
                                          </m:sub>
                                        </m:sSub>
                                      </m:num>
                                      <m:den>
                                        <m:sSub>
                                          <m:sSubPr>
                                            <m:ctrlPr>
                                              <a:rPr lang="en-NZ" sz="1400" b="1" i="1">
                                                <a:solidFill>
                                                  <a:srgbClr val="0070C0"/>
                                                </a:solidFill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d>
                                              <m:dPr>
                                                <m:begChr m:val="["/>
                                                <m:endChr m:val="]"/>
                                                <m:ctrlPr>
                                                  <a:rPr lang="en-NZ" sz="1400" b="1" i="1">
                                                    <a:solidFill>
                                                      <a:srgbClr val="0070C0"/>
                                                    </a:solidFill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</a:rPr>
                                                </m:ctrlPr>
                                              </m:dPr>
                                              <m:e>
                                                <m:sSup>
                                                  <m:sSupPr>
                                                    <m:ctrlPr>
                                                      <a:rPr lang="en-NZ" sz="1400" b="1" i="1">
                                                        <a:solidFill>
                                                          <a:srgbClr val="0070C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  <a:ea typeface="Cambria Math" panose="02040503050406030204" pitchFamily="18" charset="0"/>
                                                      </a:rPr>
                                                    </m:ctrlPr>
                                                  </m:sSupPr>
                                                  <m:e>
                                                    <m:r>
                                                      <a:rPr lang="en-NZ" sz="1400" b="1" i="1">
                                                        <a:solidFill>
                                                          <a:srgbClr val="0070C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  <a:ea typeface="Cambria Math" panose="02040503050406030204" pitchFamily="18" charset="0"/>
                                                      </a:rPr>
                                                      <m:t>𝑲</m:t>
                                                    </m:r>
                                                  </m:e>
                                                  <m:sup>
                                                    <m:r>
                                                      <a:rPr lang="en-NZ" sz="1400" b="1" i="0">
                                                        <a:solidFill>
                                                          <a:srgbClr val="0070C0"/>
                                                        </a:solidFill>
                                                        <a:latin typeface="Cambria Math" panose="02040503050406030204" pitchFamily="18" charset="0"/>
                                                        <a:ea typeface="Cambria Math" panose="02040503050406030204" pitchFamily="18" charset="0"/>
                                                      </a:rPr>
                                                      <m:t>+</m:t>
                                                    </m:r>
                                                  </m:sup>
                                                </m:sSup>
                                              </m:e>
                                            </m:d>
                                          </m:e>
                                          <m:sub>
                                            <m:r>
                                              <a:rPr lang="en-NZ" sz="1400" b="1" i="1">
                                                <a:solidFill>
                                                  <a:srgbClr val="0070C0"/>
                                                </a:solidFill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𝒐</m:t>
                                            </m:r>
                                          </m:sub>
                                        </m:sSub>
                                      </m:den>
                                    </m:f>
                                  </m:e>
                                </m:d>
                              </m:e>
                              <m:sup>
                                <m:r>
                                  <a:rPr lang="en-NZ" sz="1400" b="1" i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n-NZ" sz="1400" b="1" i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.</m:t>
                            </m:r>
                            <m:sSup>
                              <m:sSupPr>
                                <m:ctrlPr>
                                  <a:rPr lang="en-NZ" sz="14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NZ" sz="1400" b="1" i="1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𝒆</m:t>
                                </m:r>
                              </m:e>
                              <m:sup>
                                <m:f>
                                  <m:fPr>
                                    <m:ctrlPr>
                                      <a:rPr lang="en-NZ" sz="1400" b="1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NZ" sz="1400" b="1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𝑭</m:t>
                                    </m:r>
                                    <m:sSubSup>
                                      <m:sSubSupPr>
                                        <m:ctrlPr>
                                          <a:rPr lang="en-NZ" sz="1400" b="1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sSubSupPr>
                                      <m:e>
                                        <m:r>
                                          <a:rPr lang="en-NZ" sz="1400" b="1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𝒖</m:t>
                                        </m:r>
                                      </m:e>
                                      <m:sub>
                                        <m:r>
                                          <a:rPr lang="en-NZ" sz="1400" b="1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𝒎</m:t>
                                        </m:r>
                                      </m:sub>
                                      <m:sup>
                                        <m:r>
                                          <a:rPr lang="en-NZ" sz="1400" b="1" i="1">
                                            <a:solidFill>
                                              <a:srgbClr val="0070C0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𝒆</m:t>
                                        </m:r>
                                      </m:sup>
                                    </m:sSubSup>
                                  </m:num>
                                  <m:den>
                                    <m:r>
                                      <a:rPr lang="en-NZ" sz="1400" b="1" i="1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𝑹𝑻</m:t>
                                    </m:r>
                                  </m:den>
                                </m:f>
                              </m:sup>
                            </m:sSup>
                          </m:num>
                          <m:den>
                            <m:d>
                              <m:dPr>
                                <m:begChr m:val="{"/>
                                <m:endChr m:val="}"/>
                                <m:ctrlPr>
                                  <a:rPr lang="en-NZ" sz="1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NZ" sz="1400" i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1+</m:t>
                                </m:r>
                                <m:sSup>
                                  <m:sSupPr>
                                    <m:ctrlPr>
                                      <a:rPr lang="en-NZ" sz="1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NZ" sz="1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f>
                                          <m:fPr>
                                            <m:ctrlPr>
                                              <a:rPr lang="en-NZ" sz="1400" i="1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</m:ctrlPr>
                                          </m:fPr>
                                          <m:num>
                                            <m:sSub>
                                              <m:sSubPr>
                                                <m:ctrlPr>
                                                  <a:rPr lang="en-NZ" sz="1400" i="1"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d>
                                                  <m:dPr>
                                                    <m:begChr m:val="["/>
                                                    <m:endChr m:val="]"/>
                                                    <m:ctrlPr>
                                                      <a:rPr lang="en-NZ" sz="1400" i="1">
                                                        <a:latin typeface="Cambria Math" panose="02040503050406030204" pitchFamily="18" charset="0"/>
                                                        <a:ea typeface="Cambria Math" panose="02040503050406030204" pitchFamily="18" charset="0"/>
                                                      </a:rPr>
                                                    </m:ctrlPr>
                                                  </m:dPr>
                                                  <m:e>
                                                    <m:sSup>
                                                      <m:sSupPr>
                                                        <m:ctrlPr>
                                                          <a:rPr lang="en-NZ" sz="1400" i="1">
                                                            <a:latin typeface="Cambria Math" panose="02040503050406030204" pitchFamily="18" charset="0"/>
                                                            <a:ea typeface="Cambria Math" panose="02040503050406030204" pitchFamily="18" charset="0"/>
                                                          </a:rPr>
                                                        </m:ctrlPr>
                                                      </m:sSupPr>
                                                      <m:e>
                                                        <m:r>
                                                          <a:rPr lang="en-NZ" sz="1400" i="1">
                                                            <a:latin typeface="Cambria Math" panose="02040503050406030204" pitchFamily="18" charset="0"/>
                                                            <a:ea typeface="Cambria Math" panose="02040503050406030204" pitchFamily="18" charset="0"/>
                                                          </a:rPr>
                                                          <m:t>𝑁𝑎</m:t>
                                                        </m:r>
                                                      </m:e>
                                                      <m:sup>
                                                        <m:r>
                                                          <a:rPr lang="en-NZ" sz="1400" i="0">
                                                            <a:latin typeface="Cambria Math" panose="02040503050406030204" pitchFamily="18" charset="0"/>
                                                            <a:ea typeface="Cambria Math" panose="02040503050406030204" pitchFamily="18" charset="0"/>
                                                          </a:rPr>
                                                          <m:t>+</m:t>
                                                        </m:r>
                                                      </m:sup>
                                                    </m:sSup>
                                                  </m:e>
                                                </m:d>
                                              </m:e>
                                              <m:sub>
                                                <m:r>
                                                  <a:rPr lang="en-NZ" sz="1400" i="1"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</a:rPr>
                                                  <m:t>𝑖</m:t>
                                                </m:r>
                                              </m:sub>
                                            </m:sSub>
                                          </m:num>
                                          <m:den>
                                            <m:sSubSup>
                                              <m:sSubSupPr>
                                                <m:ctrlPr>
                                                  <a:rPr lang="en-NZ" sz="1400" i="1"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</a:rPr>
                                                </m:ctrlPr>
                                              </m:sSubSupPr>
                                              <m:e>
                                                <m:r>
                                                  <a:rPr lang="en-NZ" sz="1400" i="1"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</a:rPr>
                                                  <m:t>𝑘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en-NZ" sz="1400" i="1"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</a:rPr>
                                                  <m:t>𝑁𝑎𝑖</m:t>
                                                </m:r>
                                              </m:sub>
                                              <m:sup>
                                                <m:r>
                                                  <a:rPr lang="en-NZ" sz="1400" i="1"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</a:rPr>
                                                  <m:t>𝑁𝐾𝐸</m:t>
                                                </m:r>
                                              </m:sup>
                                            </m:sSubSup>
                                          </m:den>
                                        </m:f>
                                      </m:e>
                                    </m:d>
                                  </m:e>
                                  <m:sup>
                                    <m:r>
                                      <a:rPr lang="en-NZ" sz="1400" i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3</m:t>
                                    </m:r>
                                  </m:sup>
                                </m:sSup>
                              </m:e>
                            </m:d>
                            <m:r>
                              <a:rPr lang="en-NZ" sz="1400" i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.</m:t>
                            </m:r>
                            <m:d>
                              <m:dPr>
                                <m:begChr m:val="{"/>
                                <m:endChr m:val="}"/>
                                <m:ctrlPr>
                                  <a:rPr lang="en-NZ" sz="1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NZ" sz="1400" i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1+</m:t>
                                </m:r>
                                <m:sSup>
                                  <m:sSupPr>
                                    <m:ctrlPr>
                                      <a:rPr lang="en-NZ" sz="1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NZ" sz="1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f>
                                          <m:fPr>
                                            <m:ctrlPr>
                                              <a:rPr lang="en-NZ" sz="1400" i="1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</m:ctrlPr>
                                          </m:fPr>
                                          <m:num>
                                            <m:sSub>
                                              <m:sSubPr>
                                                <m:ctrlPr>
                                                  <a:rPr lang="en-NZ" sz="1400" i="1"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d>
                                                  <m:dPr>
                                                    <m:begChr m:val="["/>
                                                    <m:endChr m:val="]"/>
                                                    <m:ctrlPr>
                                                      <a:rPr lang="en-NZ" sz="1400" i="1">
                                                        <a:latin typeface="Cambria Math" panose="02040503050406030204" pitchFamily="18" charset="0"/>
                                                        <a:ea typeface="Cambria Math" panose="02040503050406030204" pitchFamily="18" charset="0"/>
                                                      </a:rPr>
                                                    </m:ctrlPr>
                                                  </m:dPr>
                                                  <m:e>
                                                    <m:sSup>
                                                      <m:sSupPr>
                                                        <m:ctrlPr>
                                                          <a:rPr lang="en-NZ" sz="1400" i="1">
                                                            <a:latin typeface="Cambria Math" panose="02040503050406030204" pitchFamily="18" charset="0"/>
                                                            <a:ea typeface="Cambria Math" panose="02040503050406030204" pitchFamily="18" charset="0"/>
                                                          </a:rPr>
                                                        </m:ctrlPr>
                                                      </m:sSupPr>
                                                      <m:e>
                                                        <m:r>
                                                          <a:rPr lang="en-NZ" sz="1400" i="1">
                                                            <a:latin typeface="Cambria Math" panose="02040503050406030204" pitchFamily="18" charset="0"/>
                                                            <a:ea typeface="Cambria Math" panose="02040503050406030204" pitchFamily="18" charset="0"/>
                                                          </a:rPr>
                                                          <m:t>𝑁𝑎</m:t>
                                                        </m:r>
                                                      </m:e>
                                                      <m:sup>
                                                        <m:r>
                                                          <a:rPr lang="en-NZ" sz="1400" i="0">
                                                            <a:latin typeface="Cambria Math" panose="02040503050406030204" pitchFamily="18" charset="0"/>
                                                            <a:ea typeface="Cambria Math" panose="02040503050406030204" pitchFamily="18" charset="0"/>
                                                          </a:rPr>
                                                          <m:t>+</m:t>
                                                        </m:r>
                                                      </m:sup>
                                                    </m:sSup>
                                                  </m:e>
                                                </m:d>
                                              </m:e>
                                              <m:sub>
                                                <m:r>
                                                  <a:rPr lang="en-NZ" sz="1400" i="1"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</a:rPr>
                                                  <m:t>𝑜</m:t>
                                                </m:r>
                                              </m:sub>
                                            </m:sSub>
                                          </m:num>
                                          <m:den>
                                            <m:sSubSup>
                                              <m:sSubSupPr>
                                                <m:ctrlPr>
                                                  <a:rPr lang="en-NZ" sz="1400" i="1"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</a:rPr>
                                                </m:ctrlPr>
                                              </m:sSubSupPr>
                                              <m:e>
                                                <m:r>
                                                  <a:rPr lang="en-NZ" sz="1400" i="1"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</a:rPr>
                                                  <m:t>𝑘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en-NZ" sz="1400" i="1"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</a:rPr>
                                                  <m:t>𝑁𝑎</m:t>
                                                </m:r>
                                                <m:r>
                                                  <a:rPr lang="en-NZ" sz="1400" i="0"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</a:rPr>
                                                  <m:t>0</m:t>
                                                </m:r>
                                              </m:sub>
                                              <m:sup>
                                                <m:r>
                                                  <a:rPr lang="en-NZ" sz="1400" i="1"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</a:rPr>
                                                  <m:t>𝑁𝐾𝐸</m:t>
                                                </m:r>
                                              </m:sup>
                                            </m:sSubSup>
                                          </m:den>
                                        </m:f>
                                      </m:e>
                                    </m:d>
                                  </m:e>
                                  <m:sup>
                                    <m:r>
                                      <a:rPr lang="en-NZ" sz="1400" i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3</m:t>
                                    </m:r>
                                  </m:sup>
                                </m:sSup>
                              </m:e>
                            </m:d>
                            <m:r>
                              <a:rPr lang="en-NZ" sz="1400" i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.</m:t>
                            </m:r>
                            <m:d>
                              <m:dPr>
                                <m:begChr m:val="{"/>
                                <m:endChr m:val="}"/>
                                <m:ctrlPr>
                                  <a:rPr lang="en-NZ" sz="1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NZ" sz="1400" i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1+</m:t>
                                </m:r>
                                <m:sSup>
                                  <m:sSupPr>
                                    <m:ctrlPr>
                                      <a:rPr lang="en-NZ" sz="1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NZ" sz="1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f>
                                          <m:fPr>
                                            <m:ctrlPr>
                                              <a:rPr lang="en-NZ" sz="1400" i="1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</m:ctrlPr>
                                          </m:fPr>
                                          <m:num>
                                            <m:sSub>
                                              <m:sSubPr>
                                                <m:ctrlPr>
                                                  <a:rPr lang="en-NZ" sz="1400" i="1"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d>
                                                  <m:dPr>
                                                    <m:begChr m:val="["/>
                                                    <m:endChr m:val="]"/>
                                                    <m:ctrlPr>
                                                      <a:rPr lang="en-NZ" sz="1400" i="1">
                                                        <a:latin typeface="Cambria Math" panose="02040503050406030204" pitchFamily="18" charset="0"/>
                                                        <a:ea typeface="Cambria Math" panose="02040503050406030204" pitchFamily="18" charset="0"/>
                                                      </a:rPr>
                                                    </m:ctrlPr>
                                                  </m:dPr>
                                                  <m:e>
                                                    <m:sSup>
                                                      <m:sSupPr>
                                                        <m:ctrlPr>
                                                          <a:rPr lang="en-NZ" sz="1400" i="1">
                                                            <a:latin typeface="Cambria Math" panose="02040503050406030204" pitchFamily="18" charset="0"/>
                                                            <a:ea typeface="Cambria Math" panose="02040503050406030204" pitchFamily="18" charset="0"/>
                                                          </a:rPr>
                                                        </m:ctrlPr>
                                                      </m:sSupPr>
                                                      <m:e>
                                                        <m:r>
                                                          <a:rPr lang="en-NZ" sz="1400" i="1">
                                                            <a:latin typeface="Cambria Math" panose="02040503050406030204" pitchFamily="18" charset="0"/>
                                                            <a:ea typeface="Cambria Math" panose="02040503050406030204" pitchFamily="18" charset="0"/>
                                                          </a:rPr>
                                                          <m:t>𝐾</m:t>
                                                        </m:r>
                                                      </m:e>
                                                      <m:sup>
                                                        <m:r>
                                                          <a:rPr lang="en-NZ" sz="1400" i="0">
                                                            <a:latin typeface="Cambria Math" panose="02040503050406030204" pitchFamily="18" charset="0"/>
                                                            <a:ea typeface="Cambria Math" panose="02040503050406030204" pitchFamily="18" charset="0"/>
                                                          </a:rPr>
                                                          <m:t>+</m:t>
                                                        </m:r>
                                                      </m:sup>
                                                    </m:sSup>
                                                  </m:e>
                                                </m:d>
                                              </m:e>
                                              <m:sub>
                                                <m:r>
                                                  <a:rPr lang="en-NZ" sz="1400" i="1"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</a:rPr>
                                                  <m:t>𝑖</m:t>
                                                </m:r>
                                              </m:sub>
                                            </m:sSub>
                                          </m:num>
                                          <m:den>
                                            <m:sSubSup>
                                              <m:sSubSupPr>
                                                <m:ctrlPr>
                                                  <a:rPr lang="en-NZ" sz="1400" i="1"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</a:rPr>
                                                </m:ctrlPr>
                                              </m:sSubSupPr>
                                              <m:e>
                                                <m:r>
                                                  <a:rPr lang="en-NZ" sz="1400" i="1"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</a:rPr>
                                                  <m:t>𝑘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en-NZ" sz="1400" i="1"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</a:rPr>
                                                  <m:t>𝐾𝑖</m:t>
                                                </m:r>
                                              </m:sub>
                                              <m:sup>
                                                <m:r>
                                                  <a:rPr lang="en-NZ" sz="1400" i="1"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</a:rPr>
                                                  <m:t>𝑁𝐾𝐸</m:t>
                                                </m:r>
                                              </m:sup>
                                            </m:sSubSup>
                                          </m:den>
                                        </m:f>
                                      </m:e>
                                    </m:d>
                                  </m:e>
                                  <m:sup>
                                    <m:r>
                                      <a:rPr lang="en-NZ" sz="1400" i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</m:d>
                            <m:r>
                              <a:rPr lang="en-NZ" sz="1400" i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.</m:t>
                            </m:r>
                            <m:d>
                              <m:dPr>
                                <m:begChr m:val="{"/>
                                <m:endChr m:val="}"/>
                                <m:ctrlPr>
                                  <a:rPr lang="en-NZ" sz="1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NZ" sz="1400" i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1+</m:t>
                                </m:r>
                                <m:sSup>
                                  <m:sSupPr>
                                    <m:ctrlPr>
                                      <a:rPr lang="en-NZ" sz="1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NZ" sz="1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f>
                                          <m:fPr>
                                            <m:ctrlPr>
                                              <a:rPr lang="en-NZ" sz="1400" i="1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</m:ctrlPr>
                                          </m:fPr>
                                          <m:num>
                                            <m:sSub>
                                              <m:sSubPr>
                                                <m:ctrlPr>
                                                  <a:rPr lang="en-NZ" sz="1400" i="1"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d>
                                                  <m:dPr>
                                                    <m:begChr m:val="["/>
                                                    <m:endChr m:val="]"/>
                                                    <m:ctrlPr>
                                                      <a:rPr lang="en-NZ" sz="1400" i="1">
                                                        <a:latin typeface="Cambria Math" panose="02040503050406030204" pitchFamily="18" charset="0"/>
                                                        <a:ea typeface="Cambria Math" panose="02040503050406030204" pitchFamily="18" charset="0"/>
                                                      </a:rPr>
                                                    </m:ctrlPr>
                                                  </m:dPr>
                                                  <m:e>
                                                    <m:sSup>
                                                      <m:sSupPr>
                                                        <m:ctrlPr>
                                                          <a:rPr lang="en-NZ" sz="1400" i="1">
                                                            <a:latin typeface="Cambria Math" panose="02040503050406030204" pitchFamily="18" charset="0"/>
                                                            <a:ea typeface="Cambria Math" panose="02040503050406030204" pitchFamily="18" charset="0"/>
                                                          </a:rPr>
                                                        </m:ctrlPr>
                                                      </m:sSupPr>
                                                      <m:e>
                                                        <m:r>
                                                          <a:rPr lang="en-NZ" sz="1400" i="1">
                                                            <a:latin typeface="Cambria Math" panose="02040503050406030204" pitchFamily="18" charset="0"/>
                                                            <a:ea typeface="Cambria Math" panose="02040503050406030204" pitchFamily="18" charset="0"/>
                                                          </a:rPr>
                                                          <m:t>𝐾</m:t>
                                                        </m:r>
                                                      </m:e>
                                                      <m:sup>
                                                        <m:r>
                                                          <a:rPr lang="en-NZ" sz="1400" i="0">
                                                            <a:latin typeface="Cambria Math" panose="02040503050406030204" pitchFamily="18" charset="0"/>
                                                            <a:ea typeface="Cambria Math" panose="02040503050406030204" pitchFamily="18" charset="0"/>
                                                          </a:rPr>
                                                          <m:t>+</m:t>
                                                        </m:r>
                                                      </m:sup>
                                                    </m:sSup>
                                                  </m:e>
                                                </m:d>
                                              </m:e>
                                              <m:sub>
                                                <m:r>
                                                  <a:rPr lang="en-NZ" sz="1400" i="1"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</a:rPr>
                                                  <m:t>𝑜</m:t>
                                                </m:r>
                                              </m:sub>
                                            </m:sSub>
                                          </m:num>
                                          <m:den>
                                            <m:sSubSup>
                                              <m:sSubSupPr>
                                                <m:ctrlPr>
                                                  <a:rPr lang="en-NZ" sz="1400" i="1"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</a:rPr>
                                                </m:ctrlPr>
                                              </m:sSubSupPr>
                                              <m:e>
                                                <m:r>
                                                  <a:rPr lang="en-NZ" sz="1400" i="1"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</a:rPr>
                                                  <m:t>𝑘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en-NZ" sz="1400" i="1"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</a:rPr>
                                                  <m:t>𝐾𝑜</m:t>
                                                </m:r>
                                              </m:sub>
                                              <m:sup>
                                                <m:r>
                                                  <a:rPr lang="en-NZ" sz="1400" i="1"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</a:rPr>
                                                  <m:t>𝑁𝐾𝐸</m:t>
                                                </m:r>
                                              </m:sup>
                                            </m:sSubSup>
                                          </m:den>
                                        </m:f>
                                      </m:e>
                                    </m:d>
                                  </m:e>
                                  <m:sup>
                                    <m:r>
                                      <a:rPr lang="en-NZ" sz="1400" i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</m:d>
                          </m:den>
                        </m:f>
                      </m:oMath>
                    </a14:m>
                    <a:r>
                      <a:rPr lang="en-NZ" sz="1400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a:t> </a:t>
                    </a:r>
                  </a:p>
                </p:txBody>
              </p:sp>
            </mc:Choice>
            <mc:Fallback xmlns="">
              <p:sp>
                <p:nvSpPr>
                  <p:cNvPr id="43" name="TextBox 42">
                    <a:extLst>
                      <a:ext uri="{FF2B5EF4-FFF2-40B4-BE49-F238E27FC236}">
                        <a16:creationId xmlns:a16="http://schemas.microsoft.com/office/drawing/2014/main" id="{A31AE2AB-2F2D-252F-2EA5-1A39324FFB63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289516" y="4905067"/>
                    <a:ext cx="4761499" cy="943335"/>
                  </a:xfrm>
                  <a:prstGeom prst="rect">
                    <a:avLst/>
                  </a:prstGeom>
                  <a:blipFill>
                    <a:blip r:embed="rId1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NZ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pic>
            <p:nvPicPr>
              <p:cNvPr id="45" name="Picture 44">
                <a:extLst>
                  <a:ext uri="{FF2B5EF4-FFF2-40B4-BE49-F238E27FC236}">
                    <a16:creationId xmlns:a16="http://schemas.microsoft.com/office/drawing/2014/main" id="{B8B322AC-DB75-F1A2-BBBA-0EC568B9EFC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8"/>
              <a:srcRect t="7802"/>
              <a:stretch>
                <a:fillRect/>
              </a:stretch>
            </p:blipFill>
            <p:spPr>
              <a:xfrm>
                <a:off x="1834634" y="4922357"/>
                <a:ext cx="1348869" cy="908754"/>
              </a:xfrm>
              <a:prstGeom prst="rect">
                <a:avLst/>
              </a:prstGeom>
            </p:spPr>
          </p:pic>
          <p:grpSp>
            <p:nvGrpSpPr>
              <p:cNvPr id="55" name="Group 54">
                <a:extLst>
                  <a:ext uri="{FF2B5EF4-FFF2-40B4-BE49-F238E27FC236}">
                    <a16:creationId xmlns:a16="http://schemas.microsoft.com/office/drawing/2014/main" id="{BC0BAC32-5F0E-DDD6-FA4D-54C6DE4C73EB}"/>
                  </a:ext>
                </a:extLst>
              </p:cNvPr>
              <p:cNvGrpSpPr/>
              <p:nvPr/>
            </p:nvGrpSpPr>
            <p:grpSpPr>
              <a:xfrm>
                <a:off x="8556873" y="5084304"/>
                <a:ext cx="3720505" cy="571760"/>
                <a:chOff x="8556873" y="5017407"/>
                <a:chExt cx="3720505" cy="571760"/>
              </a:xfrm>
            </p:grpSpPr>
            <p:sp>
              <p:nvSpPr>
                <p:cNvPr id="36" name="Arrow: Right 35">
                  <a:extLst>
                    <a:ext uri="{FF2B5EF4-FFF2-40B4-BE49-F238E27FC236}">
                      <a16:creationId xmlns:a16="http://schemas.microsoft.com/office/drawing/2014/main" id="{7CFFEF7F-755E-4A33-351E-42864491AE9F}"/>
                    </a:ext>
                  </a:extLst>
                </p:cNvPr>
                <p:cNvSpPr/>
                <p:nvPr/>
              </p:nvSpPr>
              <p:spPr>
                <a:xfrm>
                  <a:off x="8556873" y="5092025"/>
                  <a:ext cx="190500" cy="435625"/>
                </a:xfrm>
                <a:prstGeom prst="rightArrow">
                  <a:avLst/>
                </a:prstGeom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NZ"/>
                </a:p>
              </p:txBody>
            </p:sp>
            <mc:AlternateContent xmlns:mc="http://schemas.openxmlformats.org/markup-compatibility/2006">
              <mc:Choice xmlns:a14="http://schemas.microsoft.com/office/drawing/2010/main" Requires="a14">
                <p:sp>
                  <p:nvSpPr>
                    <p:cNvPr id="53" name="TextBox 52">
                      <a:extLst>
                        <a:ext uri="{FF2B5EF4-FFF2-40B4-BE49-F238E27FC236}">
                          <a16:creationId xmlns:a16="http://schemas.microsoft.com/office/drawing/2014/main" id="{C2BC3DC0-4812-DB1C-E645-F6144AAA1587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8745712" y="5017407"/>
                      <a:ext cx="3531666" cy="571760"/>
                    </a:xfrm>
                    <a:prstGeom prst="rect">
                      <a:avLst/>
                    </a:prstGeom>
                    <a:noFill/>
                  </p:spPr>
                  <p:txBody>
                    <a:bodyPr wrap="square">
                      <a:spAutoFit/>
                    </a:bodyPr>
                    <a:lstStyle/>
                    <a:p>
                      <a14:m>
                        <m:oMath xmlns:m="http://schemas.openxmlformats.org/officeDocument/2006/math">
                          <m:sSubSup>
                            <m:sSubSupPr>
                              <m:ctrlPr>
                                <a:rPr lang="en-NZ" sz="14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NZ" sz="1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𝑢</m:t>
                              </m:r>
                            </m:e>
                            <m:sub>
                              <m:r>
                                <a:rPr lang="en-NZ" sz="1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𝑚</m:t>
                              </m:r>
                            </m:sub>
                            <m:sup>
                              <m:r>
                                <a:rPr lang="en-NZ" sz="1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𝑒</m:t>
                              </m:r>
                            </m:sup>
                          </m:sSubSup>
                          <m:r>
                            <a:rPr lang="en-NZ" sz="1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en-NZ" sz="1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NZ" sz="1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𝑅𝑇</m:t>
                              </m:r>
                            </m:num>
                            <m:den>
                              <m:r>
                                <a:rPr lang="en-NZ" sz="1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𝐹</m:t>
                              </m:r>
                            </m:den>
                          </m:f>
                          <m:r>
                            <a:rPr lang="en-NZ" sz="1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𝑙𝑛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NZ" sz="14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NZ" sz="14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NZ" sz="14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lang="en-NZ" sz="1400" b="1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sSub>
                                            <m:sSubPr>
                                              <m:ctrlPr>
                                                <a:rPr lang="en-NZ" sz="1400" b="1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d>
                                                <m:dPr>
                                                  <m:begChr m:val="["/>
                                                  <m:endChr m:val="]"/>
                                                  <m:ctrlPr>
                                                    <a:rPr lang="en-NZ" sz="1400" b="1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</m:ctrlPr>
                                                </m:dPr>
                                                <m:e>
                                                  <m:sSup>
                                                    <m:sSupPr>
                                                      <m:ctrlPr>
                                                        <a:rPr lang="en-NZ" sz="1400" b="1" i="1">
                                                          <a:solidFill>
                                                            <a:srgbClr val="0070C0"/>
                                                          </a:solidFill>
                                                          <a:latin typeface="Cambria Math" panose="02040503050406030204" pitchFamily="18" charset="0"/>
                                                          <a:ea typeface="Cambria Math" panose="02040503050406030204" pitchFamily="18" charset="0"/>
                                                        </a:rPr>
                                                      </m:ctrlPr>
                                                    </m:sSupPr>
                                                    <m:e>
                                                      <m:r>
                                                        <a:rPr lang="en-NZ" sz="1400" b="1" i="1">
                                                          <a:solidFill>
                                                            <a:srgbClr val="0070C0"/>
                                                          </a:solidFill>
                                                          <a:latin typeface="Cambria Math" panose="02040503050406030204" pitchFamily="18" charset="0"/>
                                                          <a:ea typeface="Cambria Math" panose="02040503050406030204" pitchFamily="18" charset="0"/>
                                                        </a:rPr>
                                                        <m:t>𝑵𝒂</m:t>
                                                      </m:r>
                                                    </m:e>
                                                    <m:sup>
                                                      <m:r>
                                                        <a:rPr lang="en-NZ" sz="1400" b="1">
                                                          <a:solidFill>
                                                            <a:srgbClr val="0070C0"/>
                                                          </a:solidFill>
                                                          <a:latin typeface="Cambria Math" panose="02040503050406030204" pitchFamily="18" charset="0"/>
                                                          <a:ea typeface="Cambria Math" panose="02040503050406030204" pitchFamily="18" charset="0"/>
                                                        </a:rPr>
                                                        <m:t>+</m:t>
                                                      </m:r>
                                                    </m:sup>
                                                  </m:sSup>
                                                </m:e>
                                              </m:d>
                                            </m:e>
                                            <m:sub>
                                              <m:r>
                                                <a:rPr lang="en-NZ" sz="1400" b="1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𝒊</m:t>
                                              </m:r>
                                            </m:sub>
                                          </m:sSub>
                                        </m:num>
                                        <m:den>
                                          <m:sSub>
                                            <m:sSubPr>
                                              <m:ctrlPr>
                                                <a:rPr lang="en-NZ" sz="1400" b="1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d>
                                                <m:dPr>
                                                  <m:begChr m:val="["/>
                                                  <m:endChr m:val="]"/>
                                                  <m:ctrlPr>
                                                    <a:rPr lang="en-NZ" sz="1400" b="1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</m:ctrlPr>
                                                </m:dPr>
                                                <m:e>
                                                  <m:sSup>
                                                    <m:sSupPr>
                                                      <m:ctrlPr>
                                                        <a:rPr lang="en-NZ" sz="1400" b="1" i="1">
                                                          <a:solidFill>
                                                            <a:srgbClr val="0070C0"/>
                                                          </a:solidFill>
                                                          <a:latin typeface="Cambria Math" panose="02040503050406030204" pitchFamily="18" charset="0"/>
                                                          <a:ea typeface="Cambria Math" panose="02040503050406030204" pitchFamily="18" charset="0"/>
                                                        </a:rPr>
                                                      </m:ctrlPr>
                                                    </m:sSupPr>
                                                    <m:e>
                                                      <m:r>
                                                        <a:rPr lang="en-NZ" sz="1400" b="1" i="1">
                                                          <a:solidFill>
                                                            <a:srgbClr val="0070C0"/>
                                                          </a:solidFill>
                                                          <a:latin typeface="Cambria Math" panose="02040503050406030204" pitchFamily="18" charset="0"/>
                                                          <a:ea typeface="Cambria Math" panose="02040503050406030204" pitchFamily="18" charset="0"/>
                                                        </a:rPr>
                                                        <m:t>𝑵𝒂</m:t>
                                                      </m:r>
                                                    </m:e>
                                                    <m:sup>
                                                      <m:r>
                                                        <a:rPr lang="en-NZ" sz="1400" b="1">
                                                          <a:solidFill>
                                                            <a:srgbClr val="0070C0"/>
                                                          </a:solidFill>
                                                          <a:latin typeface="Cambria Math" panose="02040503050406030204" pitchFamily="18" charset="0"/>
                                                          <a:ea typeface="Cambria Math" panose="02040503050406030204" pitchFamily="18" charset="0"/>
                                                        </a:rPr>
                                                        <m:t>+</m:t>
                                                      </m:r>
                                                    </m:sup>
                                                  </m:sSup>
                                                </m:e>
                                              </m:d>
                                            </m:e>
                                            <m:sub>
                                              <m:r>
                                                <a:rPr lang="en-NZ" sz="1400" b="1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𝒐</m:t>
                                              </m:r>
                                            </m:sub>
                                          </m:sSub>
                                        </m:den>
                                      </m:f>
                                    </m:e>
                                  </m:d>
                                </m:e>
                                <m:sup>
                                  <m:r>
                                    <a:rPr lang="en-NZ" sz="1400" b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𝟑</m:t>
                                  </m:r>
                                </m:sup>
                              </m:sSup>
                              <m:sSup>
                                <m:sSupPr>
                                  <m:ctrlPr>
                                    <a:rPr lang="en-NZ" sz="14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NZ" sz="14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lang="en-NZ" sz="1400" b="1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sSub>
                                            <m:sSubPr>
                                              <m:ctrlPr>
                                                <a:rPr lang="en-NZ" sz="1400" b="1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d>
                                                <m:dPr>
                                                  <m:begChr m:val="["/>
                                                  <m:endChr m:val="]"/>
                                                  <m:ctrlPr>
                                                    <a:rPr lang="en-NZ" sz="1400" b="1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</m:ctrlPr>
                                                </m:dPr>
                                                <m:e>
                                                  <m:sSup>
                                                    <m:sSupPr>
                                                      <m:ctrlPr>
                                                        <a:rPr lang="en-NZ" sz="1400" b="1" i="1">
                                                          <a:solidFill>
                                                            <a:srgbClr val="0070C0"/>
                                                          </a:solidFill>
                                                          <a:latin typeface="Cambria Math" panose="02040503050406030204" pitchFamily="18" charset="0"/>
                                                          <a:ea typeface="Cambria Math" panose="02040503050406030204" pitchFamily="18" charset="0"/>
                                                        </a:rPr>
                                                      </m:ctrlPr>
                                                    </m:sSupPr>
                                                    <m:e>
                                                      <m:r>
                                                        <a:rPr lang="en-NZ" sz="1400" b="1" i="1">
                                                          <a:solidFill>
                                                            <a:srgbClr val="0070C0"/>
                                                          </a:solidFill>
                                                          <a:latin typeface="Cambria Math" panose="02040503050406030204" pitchFamily="18" charset="0"/>
                                                          <a:ea typeface="Cambria Math" panose="02040503050406030204" pitchFamily="18" charset="0"/>
                                                        </a:rPr>
                                                        <m:t>𝑲</m:t>
                                                      </m:r>
                                                    </m:e>
                                                    <m:sup>
                                                      <m:r>
                                                        <a:rPr lang="en-NZ" sz="1400" b="1">
                                                          <a:solidFill>
                                                            <a:srgbClr val="0070C0"/>
                                                          </a:solidFill>
                                                          <a:latin typeface="Cambria Math" panose="02040503050406030204" pitchFamily="18" charset="0"/>
                                                          <a:ea typeface="Cambria Math" panose="02040503050406030204" pitchFamily="18" charset="0"/>
                                                        </a:rPr>
                                                        <m:t>+</m:t>
                                                      </m:r>
                                                    </m:sup>
                                                  </m:sSup>
                                                </m:e>
                                              </m:d>
                                            </m:e>
                                            <m:sub>
                                              <m:r>
                                                <a:rPr lang="en-NZ" sz="1400" b="1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𝒐</m:t>
                                              </m:r>
                                            </m:sub>
                                          </m:sSub>
                                        </m:num>
                                        <m:den>
                                          <m:sSub>
                                            <m:sSubPr>
                                              <m:ctrlPr>
                                                <a:rPr lang="en-NZ" sz="1400" b="1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d>
                                                <m:dPr>
                                                  <m:begChr m:val="["/>
                                                  <m:endChr m:val="]"/>
                                                  <m:ctrlPr>
                                                    <a:rPr lang="en-NZ" sz="1400" b="1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</m:ctrlPr>
                                                </m:dPr>
                                                <m:e>
                                                  <m:sSup>
                                                    <m:sSupPr>
                                                      <m:ctrlPr>
                                                        <a:rPr lang="en-NZ" sz="1400" b="1" i="1">
                                                          <a:solidFill>
                                                            <a:srgbClr val="0070C0"/>
                                                          </a:solidFill>
                                                          <a:latin typeface="Cambria Math" panose="02040503050406030204" pitchFamily="18" charset="0"/>
                                                          <a:ea typeface="Cambria Math" panose="02040503050406030204" pitchFamily="18" charset="0"/>
                                                        </a:rPr>
                                                      </m:ctrlPr>
                                                    </m:sSupPr>
                                                    <m:e>
                                                      <m:r>
                                                        <a:rPr lang="en-NZ" sz="1400" b="1" i="1">
                                                          <a:solidFill>
                                                            <a:srgbClr val="0070C0"/>
                                                          </a:solidFill>
                                                          <a:latin typeface="Cambria Math" panose="02040503050406030204" pitchFamily="18" charset="0"/>
                                                          <a:ea typeface="Cambria Math" panose="02040503050406030204" pitchFamily="18" charset="0"/>
                                                        </a:rPr>
                                                        <m:t>𝑲</m:t>
                                                      </m:r>
                                                    </m:e>
                                                    <m:sup>
                                                      <m:r>
                                                        <a:rPr lang="en-NZ" sz="1400" b="1">
                                                          <a:solidFill>
                                                            <a:srgbClr val="0070C0"/>
                                                          </a:solidFill>
                                                          <a:latin typeface="Cambria Math" panose="02040503050406030204" pitchFamily="18" charset="0"/>
                                                          <a:ea typeface="Cambria Math" panose="02040503050406030204" pitchFamily="18" charset="0"/>
                                                        </a:rPr>
                                                        <m:t>+</m:t>
                                                      </m:r>
                                                    </m:sup>
                                                  </m:sSup>
                                                </m:e>
                                              </m:d>
                                            </m:e>
                                            <m:sub>
                                              <m:r>
                                                <a:rPr lang="en-NZ" sz="1400" b="1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𝒊</m:t>
                                              </m:r>
                                            </m:sub>
                                          </m:sSub>
                                        </m:den>
                                      </m:f>
                                    </m:e>
                                  </m:d>
                                </m:e>
                                <m:sup>
                                  <m:r>
                                    <a:rPr lang="en-NZ" sz="1400" b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NZ" sz="1400" b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.</m:t>
                              </m:r>
                              <m:f>
                                <m:fPr>
                                  <m:ctrlPr>
                                    <a:rPr lang="en-NZ" sz="1400" b="1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NZ" sz="14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NZ" sz="14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𝑨𝑻𝑷</m:t>
                                      </m:r>
                                    </m:e>
                                  </m:d>
                                  <m:r>
                                    <a:rPr lang="en-NZ" sz="1400" b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.</m:t>
                                  </m:r>
                                  <m:sSubSup>
                                    <m:sSubSupPr>
                                      <m:ctrlPr>
                                        <a:rPr lang="en-NZ" sz="14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sSup>
                                        <m:sSupPr>
                                          <m:ctrlPr>
                                            <a:rPr lang="en-NZ" sz="1400" b="1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NZ" sz="1400" b="1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𝒌</m:t>
                                          </m:r>
                                        </m:e>
                                        <m:sup>
                                          <m:r>
                                            <a:rPr lang="en-NZ" sz="1400" b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′</m:t>
                                          </m:r>
                                        </m:sup>
                                      </m:sSup>
                                    </m:e>
                                    <m:sub>
                                      <m:r>
                                        <a:rPr lang="en-NZ" sz="14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𝒆𝒒𝒖𝒊𝒍</m:t>
                                      </m:r>
                                    </m:sub>
                                    <m:sup>
                                      <m:r>
                                        <a:rPr lang="en-NZ" sz="14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𝑨𝑻𝑷</m:t>
                                      </m:r>
                                    </m:sup>
                                  </m:sSubSup>
                                </m:num>
                                <m:den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NZ" sz="14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NZ" sz="14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𝑨𝑫𝑷</m:t>
                                      </m:r>
                                    </m:e>
                                  </m:d>
                                  <m:r>
                                    <a:rPr lang="en-NZ" sz="1400" b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.</m:t>
                                  </m:r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NZ" sz="14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NZ" sz="1400" b="1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NZ" sz="1400" b="1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𝑷</m:t>
                                          </m:r>
                                        </m:e>
                                        <m:sub>
                                          <m:r>
                                            <a:rPr lang="en-NZ" sz="1400" b="1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𝒊</m:t>
                                          </m:r>
                                        </m:sub>
                                      </m:sSub>
                                    </m:e>
                                  </m:d>
                                  <m:r>
                                    <a:rPr lang="en-NZ" sz="1400" b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.</m:t>
                                  </m:r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NZ" sz="1400" b="1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p>
                                        <m:sSupPr>
                                          <m:ctrlPr>
                                            <a:rPr lang="en-NZ" sz="1400" b="1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NZ" sz="1400" b="1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𝑯</m:t>
                                          </m:r>
                                        </m:e>
                                        <m:sup>
                                          <m:r>
                                            <a:rPr lang="en-NZ" sz="1400" b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+</m:t>
                                          </m:r>
                                        </m:sup>
                                      </m:sSup>
                                    </m:e>
                                  </m:d>
                                </m:den>
                              </m:f>
                            </m:e>
                          </m:d>
                        </m:oMath>
                      </a14:m>
                      <a:r>
                        <a:rPr lang="en-NZ" sz="1400" dirty="0"/>
                        <a:t> </a:t>
                      </a:r>
                    </a:p>
                  </p:txBody>
                </p:sp>
              </mc:Choice>
              <mc:Fallback>
                <p:sp>
                  <p:nvSpPr>
                    <p:cNvPr id="53" name="TextBox 52">
                      <a:extLst>
                        <a:ext uri="{FF2B5EF4-FFF2-40B4-BE49-F238E27FC236}">
                          <a16:creationId xmlns:a16="http://schemas.microsoft.com/office/drawing/2014/main" id="{C2BC3DC0-4812-DB1C-E645-F6144AAA1587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8745712" y="5017407"/>
                      <a:ext cx="3531666" cy="571760"/>
                    </a:xfrm>
                    <a:prstGeom prst="rect">
                      <a:avLst/>
                    </a:prstGeom>
                    <a:blipFill>
                      <a:blip r:embed="rId19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NZ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</p:grpSp>
    </p:spTree>
    <p:extLst>
      <p:ext uri="{BB962C8B-B14F-4D97-AF65-F5344CB8AC3E}">
        <p14:creationId xmlns:p14="http://schemas.microsoft.com/office/powerpoint/2010/main" val="2358442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2" name="Group 311">
            <a:extLst>
              <a:ext uri="{FF2B5EF4-FFF2-40B4-BE49-F238E27FC236}">
                <a16:creationId xmlns:a16="http://schemas.microsoft.com/office/drawing/2014/main" id="{7EE59A13-A40C-BF3A-463A-8E0D3A077854}"/>
              </a:ext>
            </a:extLst>
          </p:cNvPr>
          <p:cNvGrpSpPr/>
          <p:nvPr/>
        </p:nvGrpSpPr>
        <p:grpSpPr>
          <a:xfrm>
            <a:off x="542902" y="588375"/>
            <a:ext cx="9860626" cy="4394897"/>
            <a:chOff x="1570966" y="1203330"/>
            <a:chExt cx="7633149" cy="4394897"/>
          </a:xfrm>
        </p:grpSpPr>
        <p:grpSp>
          <p:nvGrpSpPr>
            <p:cNvPr id="303" name="Group 302">
              <a:extLst>
                <a:ext uri="{FF2B5EF4-FFF2-40B4-BE49-F238E27FC236}">
                  <a16:creationId xmlns:a16="http://schemas.microsoft.com/office/drawing/2014/main" id="{0693771F-AF8A-FE94-F445-26A0D199854F}"/>
                </a:ext>
              </a:extLst>
            </p:cNvPr>
            <p:cNvGrpSpPr/>
            <p:nvPr/>
          </p:nvGrpSpPr>
          <p:grpSpPr>
            <a:xfrm>
              <a:off x="1570966" y="1203330"/>
              <a:ext cx="7633149" cy="4394897"/>
              <a:chOff x="1570966" y="1203330"/>
              <a:chExt cx="7633149" cy="4394897"/>
            </a:xfrm>
          </p:grpSpPr>
          <p:sp>
            <p:nvSpPr>
              <p:cNvPr id="208" name="Rectangle: Rounded Corners 207">
                <a:extLst>
                  <a:ext uri="{FF2B5EF4-FFF2-40B4-BE49-F238E27FC236}">
                    <a16:creationId xmlns:a16="http://schemas.microsoft.com/office/drawing/2014/main" id="{B448D9CA-572C-9714-25A9-7C93A4F70F71}"/>
                  </a:ext>
                </a:extLst>
              </p:cNvPr>
              <p:cNvSpPr/>
              <p:nvPr/>
            </p:nvSpPr>
            <p:spPr>
              <a:xfrm>
                <a:off x="1581596" y="1203330"/>
                <a:ext cx="7621014" cy="1084698"/>
              </a:xfrm>
              <a:prstGeom prst="roundRect">
                <a:avLst>
                  <a:gd name="adj" fmla="val 0"/>
                </a:avLst>
              </a:prstGeom>
              <a:gradFill flip="none" rotWithShape="1">
                <a:gsLst>
                  <a:gs pos="1000">
                    <a:srgbClr val="FFAFAF"/>
                  </a:gs>
                  <a:gs pos="100000">
                    <a:srgbClr val="FDF5FC"/>
                  </a:gs>
                </a:gsLst>
                <a:lin ang="5400000" scaled="1"/>
                <a:tileRect/>
              </a:gradFill>
              <a:ln w="25400" cap="flat" cmpd="dbl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 defTabSz="914518">
                  <a:defRPr/>
                </a:pPr>
                <a:endParaRPr lang="en-NZ" sz="1200" kern="0" dirty="0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  <p:sp>
            <p:nvSpPr>
              <p:cNvPr id="212" name="Rectangle: Rounded Corners 211">
                <a:extLst>
                  <a:ext uri="{FF2B5EF4-FFF2-40B4-BE49-F238E27FC236}">
                    <a16:creationId xmlns:a16="http://schemas.microsoft.com/office/drawing/2014/main" id="{A1B8FE31-2A52-A746-68D3-0ABF5ED31119}"/>
                  </a:ext>
                </a:extLst>
              </p:cNvPr>
              <p:cNvSpPr/>
              <p:nvPr/>
            </p:nvSpPr>
            <p:spPr>
              <a:xfrm>
                <a:off x="1570966" y="2307064"/>
                <a:ext cx="7633149" cy="1787541"/>
              </a:xfrm>
              <a:prstGeom prst="roundRect">
                <a:avLst>
                  <a:gd name="adj" fmla="val 0"/>
                </a:avLst>
              </a:prstGeom>
              <a:gradFill>
                <a:gsLst>
                  <a:gs pos="1000">
                    <a:schemeClr val="bg1">
                      <a:lumMod val="8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lin ang="5400000" scaled="1"/>
              </a:gradFill>
              <a:ln w="254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 defTabSz="914518">
                  <a:defRPr/>
                </a:pPr>
                <a:endParaRPr lang="en-NZ" sz="1200" kern="0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  <p:sp>
            <p:nvSpPr>
              <p:cNvPr id="213" name="Rectangle: Rounded Corners 212">
                <a:extLst>
                  <a:ext uri="{FF2B5EF4-FFF2-40B4-BE49-F238E27FC236}">
                    <a16:creationId xmlns:a16="http://schemas.microsoft.com/office/drawing/2014/main" id="{F73478EE-01F5-5865-589F-A0DF41C0BD1D}"/>
                  </a:ext>
                </a:extLst>
              </p:cNvPr>
              <p:cNvSpPr/>
              <p:nvPr/>
            </p:nvSpPr>
            <p:spPr>
              <a:xfrm>
                <a:off x="1570966" y="4085781"/>
                <a:ext cx="7633149" cy="1512446"/>
              </a:xfrm>
              <a:prstGeom prst="roundRect">
                <a:avLst>
                  <a:gd name="adj" fmla="val 0"/>
                </a:avLst>
              </a:prstGeom>
              <a:solidFill>
                <a:schemeClr val="accent4">
                  <a:lumMod val="40000"/>
                  <a:lumOff val="60000"/>
                </a:schemeClr>
              </a:solidFill>
              <a:ln w="254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 defTabSz="914518">
                  <a:defRPr/>
                </a:pPr>
                <a:endParaRPr lang="en-NZ" sz="1200" kern="0" dirty="0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  <p:cxnSp>
            <p:nvCxnSpPr>
              <p:cNvPr id="214" name="Straight Connector 213">
                <a:extLst>
                  <a:ext uri="{FF2B5EF4-FFF2-40B4-BE49-F238E27FC236}">
                    <a16:creationId xmlns:a16="http://schemas.microsoft.com/office/drawing/2014/main" id="{82CA542B-70A8-BB19-95E9-C25AFA94BBAF}"/>
                  </a:ext>
                </a:extLst>
              </p:cNvPr>
              <p:cNvCxnSpPr/>
              <p:nvPr/>
            </p:nvCxnSpPr>
            <p:spPr>
              <a:xfrm>
                <a:off x="1582012" y="4094606"/>
                <a:ext cx="7596000" cy="0"/>
              </a:xfrm>
              <a:prstGeom prst="line">
                <a:avLst/>
              </a:prstGeom>
              <a:ln w="38100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5" name="Straight Connector 214">
                <a:extLst>
                  <a:ext uri="{FF2B5EF4-FFF2-40B4-BE49-F238E27FC236}">
                    <a16:creationId xmlns:a16="http://schemas.microsoft.com/office/drawing/2014/main" id="{71CC8C36-D7BB-2CAB-4D03-78498B6AF119}"/>
                  </a:ext>
                </a:extLst>
              </p:cNvPr>
              <p:cNvCxnSpPr/>
              <p:nvPr/>
            </p:nvCxnSpPr>
            <p:spPr>
              <a:xfrm>
                <a:off x="1587459" y="2301096"/>
                <a:ext cx="7596000" cy="0"/>
              </a:xfrm>
              <a:prstGeom prst="line">
                <a:avLst/>
              </a:prstGeom>
              <a:ln w="38100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11" name="Group 310">
              <a:extLst>
                <a:ext uri="{FF2B5EF4-FFF2-40B4-BE49-F238E27FC236}">
                  <a16:creationId xmlns:a16="http://schemas.microsoft.com/office/drawing/2014/main" id="{32CB095F-0C5E-A83C-BABF-1DEB8ADBBD8A}"/>
                </a:ext>
              </a:extLst>
            </p:cNvPr>
            <p:cNvGrpSpPr/>
            <p:nvPr/>
          </p:nvGrpSpPr>
          <p:grpSpPr>
            <a:xfrm>
              <a:off x="1723943" y="2453632"/>
              <a:ext cx="7315835" cy="2599773"/>
              <a:chOff x="1723943" y="2453632"/>
              <a:chExt cx="7315835" cy="2599773"/>
            </a:xfrm>
          </p:grpSpPr>
          <p:sp>
            <p:nvSpPr>
              <p:cNvPr id="210" name="Rectangle: Rounded Corners 209">
                <a:extLst>
                  <a:ext uri="{FF2B5EF4-FFF2-40B4-BE49-F238E27FC236}">
                    <a16:creationId xmlns:a16="http://schemas.microsoft.com/office/drawing/2014/main" id="{69160FFD-20D8-C824-3DCA-57F62B5F47D7}"/>
                  </a:ext>
                </a:extLst>
              </p:cNvPr>
              <p:cNvSpPr/>
              <p:nvPr/>
            </p:nvSpPr>
            <p:spPr>
              <a:xfrm>
                <a:off x="1723943" y="2700405"/>
                <a:ext cx="7315835" cy="2102786"/>
              </a:xfrm>
              <a:prstGeom prst="roundRect">
                <a:avLst/>
              </a:prstGeom>
              <a:gradFill>
                <a:gsLst>
                  <a:gs pos="1000">
                    <a:schemeClr val="accent6">
                      <a:lumMod val="20000"/>
                      <a:lumOff val="80000"/>
                    </a:schemeClr>
                  </a:gs>
                  <a:gs pos="100000">
                    <a:srgbClr val="FFFAEB"/>
                  </a:gs>
                </a:gsLst>
                <a:lin ang="5400000" scaled="1"/>
              </a:gradFill>
              <a:ln w="28575" cap="flat" cmpd="dbl" algn="ctr">
                <a:solidFill>
                  <a:srgbClr val="FFC000">
                    <a:lumMod val="50000"/>
                  </a:srgbClr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 defTabSz="914518">
                  <a:defRPr/>
                </a:pPr>
                <a:endParaRPr lang="en-NZ" sz="1200" kern="0" dirty="0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  <p:grpSp>
            <p:nvGrpSpPr>
              <p:cNvPr id="302" name="Group 301">
                <a:extLst>
                  <a:ext uri="{FF2B5EF4-FFF2-40B4-BE49-F238E27FC236}">
                    <a16:creationId xmlns:a16="http://schemas.microsoft.com/office/drawing/2014/main" id="{C572447A-C5D9-1DE7-9874-4D63B799B601}"/>
                  </a:ext>
                </a:extLst>
              </p:cNvPr>
              <p:cNvGrpSpPr/>
              <p:nvPr/>
            </p:nvGrpSpPr>
            <p:grpSpPr>
              <a:xfrm>
                <a:off x="2712488" y="2453632"/>
                <a:ext cx="1314352" cy="2599773"/>
                <a:chOff x="2712488" y="2453632"/>
                <a:chExt cx="1314352" cy="2599773"/>
              </a:xfrm>
            </p:grpSpPr>
            <p:sp>
              <p:nvSpPr>
                <p:cNvPr id="211" name="TextBox 210">
                  <a:extLst>
                    <a:ext uri="{FF2B5EF4-FFF2-40B4-BE49-F238E27FC236}">
                      <a16:creationId xmlns:a16="http://schemas.microsoft.com/office/drawing/2014/main" id="{7638567D-17F7-06F5-2B42-09A5F42E39AE}"/>
                    </a:ext>
                  </a:extLst>
                </p:cNvPr>
                <p:cNvSpPr txBox="1"/>
                <p:nvPr/>
              </p:nvSpPr>
              <p:spPr>
                <a:xfrm>
                  <a:off x="2927786" y="4536487"/>
                  <a:ext cx="883763" cy="27699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NZ" sz="1200" b="1" dirty="0"/>
                    <a:t>Epithelial cell</a:t>
                  </a:r>
                </a:p>
              </p:txBody>
            </p:sp>
            <p:sp>
              <p:nvSpPr>
                <p:cNvPr id="146" name="TextBox 145">
                  <a:extLst>
                    <a:ext uri="{FF2B5EF4-FFF2-40B4-BE49-F238E27FC236}">
                      <a16:creationId xmlns:a16="http://schemas.microsoft.com/office/drawing/2014/main" id="{D77783CF-E55A-250F-0859-156D43ACF815}"/>
                    </a:ext>
                  </a:extLst>
                </p:cNvPr>
                <p:cNvSpPr txBox="1"/>
                <p:nvPr/>
              </p:nvSpPr>
              <p:spPr>
                <a:xfrm>
                  <a:off x="2712488" y="2453632"/>
                  <a:ext cx="1314352" cy="27699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NZ" sz="1200" dirty="0"/>
                    <a:t>Basolateral membrane</a:t>
                  </a:r>
                </a:p>
              </p:txBody>
            </p:sp>
            <p:sp>
              <p:nvSpPr>
                <p:cNvPr id="147" name="TextBox 146">
                  <a:extLst>
                    <a:ext uri="{FF2B5EF4-FFF2-40B4-BE49-F238E27FC236}">
                      <a16:creationId xmlns:a16="http://schemas.microsoft.com/office/drawing/2014/main" id="{09DA3C5F-4249-48C1-F2E5-C6A5CC6C4869}"/>
                    </a:ext>
                  </a:extLst>
                </p:cNvPr>
                <p:cNvSpPr txBox="1"/>
                <p:nvPr/>
              </p:nvSpPr>
              <p:spPr>
                <a:xfrm>
                  <a:off x="2843651" y="4776406"/>
                  <a:ext cx="1052027" cy="27699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NZ" sz="1200" dirty="0"/>
                    <a:t>Apical membrane</a:t>
                  </a:r>
                </a:p>
              </p:txBody>
            </p:sp>
          </p:grpSp>
        </p:grpSp>
      </p:grpSp>
      <p:grpSp>
        <p:nvGrpSpPr>
          <p:cNvPr id="317" name="Group 316">
            <a:extLst>
              <a:ext uri="{FF2B5EF4-FFF2-40B4-BE49-F238E27FC236}">
                <a16:creationId xmlns:a16="http://schemas.microsoft.com/office/drawing/2014/main" id="{59DE9DF8-2C09-D67C-60CF-B4AC3F41BBD7}"/>
              </a:ext>
            </a:extLst>
          </p:cNvPr>
          <p:cNvGrpSpPr/>
          <p:nvPr/>
        </p:nvGrpSpPr>
        <p:grpSpPr>
          <a:xfrm>
            <a:off x="1041789" y="795584"/>
            <a:ext cx="3118597" cy="4064218"/>
            <a:chOff x="2046681" y="1409619"/>
            <a:chExt cx="3118597" cy="4064218"/>
          </a:xfrm>
        </p:grpSpPr>
        <p:sp>
          <p:nvSpPr>
            <p:cNvPr id="190" name="TextBox 189">
              <a:extLst>
                <a:ext uri="{FF2B5EF4-FFF2-40B4-BE49-F238E27FC236}">
                  <a16:creationId xmlns:a16="http://schemas.microsoft.com/office/drawing/2014/main" id="{3EF16212-E288-50E1-65D8-FB5834202F58}"/>
                </a:ext>
              </a:extLst>
            </p:cNvPr>
            <p:cNvSpPr txBox="1"/>
            <p:nvPr/>
          </p:nvSpPr>
          <p:spPr>
            <a:xfrm>
              <a:off x="2980272" y="3716300"/>
              <a:ext cx="110453" cy="259675"/>
            </a:xfrm>
            <a:prstGeom prst="ellipse">
              <a:avLst/>
            </a:prstGeom>
            <a:noFill/>
          </p:spPr>
          <p:txBody>
            <a:bodyPr wrap="none" lIns="0" tIns="0" rIns="0" bIns="0" rtlCol="0" anchor="ctr">
              <a:spAutoFit/>
            </a:bodyPr>
            <a:lstStyle/>
            <a:p>
              <a:pPr algn="ctr" defTabSz="914518">
                <a:defRPr/>
              </a:pPr>
              <a:r>
                <a:rPr lang="en-NZ" sz="1200" kern="0" dirty="0">
                  <a:solidFill>
                    <a:srgbClr val="0070C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6</a:t>
              </a:r>
            </a:p>
          </p:txBody>
        </p:sp>
        <p:grpSp>
          <p:nvGrpSpPr>
            <p:cNvPr id="309" name="Group 308">
              <a:extLst>
                <a:ext uri="{FF2B5EF4-FFF2-40B4-BE49-F238E27FC236}">
                  <a16:creationId xmlns:a16="http://schemas.microsoft.com/office/drawing/2014/main" id="{26672754-6B47-D995-0F96-91B9DDCB5900}"/>
                </a:ext>
              </a:extLst>
            </p:cNvPr>
            <p:cNvGrpSpPr/>
            <p:nvPr/>
          </p:nvGrpSpPr>
          <p:grpSpPr>
            <a:xfrm>
              <a:off x="2046681" y="1409619"/>
              <a:ext cx="3118597" cy="4064218"/>
              <a:chOff x="2046681" y="1409619"/>
              <a:chExt cx="3118597" cy="4064218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98" name="TextBox 29">
                    <a:extLst>
                      <a:ext uri="{FF2B5EF4-FFF2-40B4-BE49-F238E27FC236}">
                        <a16:creationId xmlns:a16="http://schemas.microsoft.com/office/drawing/2014/main" id="{DD4B6D51-8DB1-1E00-C08B-2CD80E333A27}"/>
                      </a:ext>
                    </a:extLst>
                  </p:cNvPr>
                  <p:cNvSpPr txBox="1">
                    <a:spLocks/>
                  </p:cNvSpPr>
                  <p:nvPr/>
                </p:nvSpPr>
                <p:spPr>
                  <a:xfrm>
                    <a:off x="2046682" y="5185837"/>
                    <a:ext cx="464818" cy="288000"/>
                  </a:xfrm>
                  <a:prstGeom prst="roundRect">
                    <a:avLst>
                      <a:gd name="adj" fmla="val 38026"/>
                    </a:avLst>
                  </a:prstGeom>
                  <a:gradFill>
                    <a:gsLst>
                      <a:gs pos="0">
                        <a:schemeClr val="accent1">
                          <a:lumMod val="60000"/>
                          <a:lumOff val="40000"/>
                        </a:schemeClr>
                      </a:gs>
                      <a:gs pos="53000">
                        <a:sysClr val="window" lastClr="FFFFFF"/>
                      </a:gs>
                      <a:gs pos="100000">
                        <a:schemeClr val="accent1">
                          <a:lumMod val="60000"/>
                          <a:lumOff val="40000"/>
                        </a:schemeClr>
                      </a:gs>
                    </a:gsLst>
                    <a:lin ang="0" scaled="1"/>
                  </a:gradFill>
                  <a:ln w="12700">
                    <a:solidFill>
                      <a:srgbClr val="FF0000"/>
                    </a:solidFill>
                  </a:ln>
                </p:spPr>
                <p:txBody>
                  <a:bodyPr wrap="square" lIns="0" tIns="0" rIns="0" bIns="0" rtlCol="0" anchor="ctr">
                    <a:noAutofit/>
                  </a:bodyPr>
                  <a:lstStyle/>
                  <a:p>
                    <a:pPr defTabSz="914518">
                      <a:defRPr/>
                    </a:pPr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Sup>
                            <m:sSubSupPr>
                              <m:ctrlPr>
                                <a:rPr lang="en-NZ" sz="1200" i="1" ker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SupPr>
                            <m:e>
                              <m:r>
                                <a:rPr lang="en-NZ" sz="1200" i="1" ker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𝑞</m:t>
                              </m:r>
                            </m:e>
                            <m:sub>
                              <m:r>
                                <a:rPr lang="en-NZ" sz="1200" i="1" ker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𝑑𝑢𝑐𝑡</m:t>
                              </m:r>
                            </m:sub>
                            <m:sup>
                              <m:sSub>
                                <m:sSubPr>
                                  <m:ctrlPr>
                                    <a:rPr lang="en-NZ" sz="1200" i="1" ker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NZ" sz="1200" i="1" ker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𝐻</m:t>
                                  </m:r>
                                </m:e>
                                <m:sub>
                                  <m:r>
                                    <a:rPr lang="en-NZ" sz="1200" i="1" ker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NZ" sz="1200" i="1" ker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𝑂</m:t>
                              </m:r>
                            </m:sup>
                          </m:sSubSup>
                        </m:oMath>
                      </m:oMathPara>
                    </a14:m>
                    <a:endParaRPr lang="en-NZ" sz="1200" kern="100" dirty="0">
                      <a:solidFill>
                        <a:prstClr val="black"/>
                      </a:solidFill>
                      <a:ea typeface="Aptos" panose="020B0004020202020204" pitchFamily="34" charset="0"/>
                      <a:cs typeface="Times New Roman" panose="02020603050405020304" pitchFamily="18" charset="0"/>
                    </a:endParaRPr>
                  </a:p>
                </p:txBody>
              </p:sp>
            </mc:Choice>
            <mc:Fallback xmlns="">
              <p:sp>
                <p:nvSpPr>
                  <p:cNvPr id="198" name="TextBox 29">
                    <a:extLst>
                      <a:ext uri="{FF2B5EF4-FFF2-40B4-BE49-F238E27FC236}">
                        <a16:creationId xmlns:a16="http://schemas.microsoft.com/office/drawing/2014/main" id="{DD4B6D51-8DB1-1E00-C08B-2CD80E333A27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046682" y="5185837"/>
                    <a:ext cx="464818" cy="288000"/>
                  </a:xfrm>
                  <a:prstGeom prst="roundRect">
                    <a:avLst>
                      <a:gd name="adj" fmla="val 38026"/>
                    </a:avLst>
                  </a:prstGeom>
                  <a:blipFill>
                    <a:blip r:embed="rId3"/>
                    <a:stretch>
                      <a:fillRect/>
                    </a:stretch>
                  </a:blipFill>
                  <a:ln w="12700">
                    <a:solidFill>
                      <a:srgbClr val="FF0000"/>
                    </a:solidFill>
                  </a:ln>
                </p:spPr>
                <p:txBody>
                  <a:bodyPr/>
                  <a:lstStyle/>
                  <a:p>
                    <a:r>
                      <a:rPr lang="en-NZ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99" name="Rectangle: Rounded Corners 198">
                    <a:extLst>
                      <a:ext uri="{FF2B5EF4-FFF2-40B4-BE49-F238E27FC236}">
                        <a16:creationId xmlns:a16="http://schemas.microsoft.com/office/drawing/2014/main" id="{57B6C2C9-8E73-AAF5-DB02-8D0311DDC500}"/>
                      </a:ext>
                    </a:extLst>
                  </p:cNvPr>
                  <p:cNvSpPr/>
                  <p:nvPr/>
                </p:nvSpPr>
                <p:spPr>
                  <a:xfrm>
                    <a:off x="2046681" y="2533249"/>
                    <a:ext cx="464822" cy="288000"/>
                  </a:xfrm>
                  <a:prstGeom prst="roundRect">
                    <a:avLst>
                      <a:gd name="adj" fmla="val 22549"/>
                    </a:avLst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4472C4">
                        <a:shade val="15000"/>
                      </a:srgbClr>
                    </a:solidFill>
                    <a:prstDash val="solid"/>
                    <a:miter lim="800000"/>
                  </a:ln>
                  <a:effectLst/>
                </p:spPr>
                <p:txBody>
                  <a:bodyPr lIns="72002" tIns="35999" rIns="35999" bIns="35999" rtlCol="0" anchor="ctr"/>
                  <a:lstStyle/>
                  <a:p>
                    <a:pPr algn="ctr" defTabSz="914518">
                      <a:defRPr/>
                    </a:pPr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Sup>
                            <m:sSubSupPr>
                              <m:ctrlPr>
                                <a:rPr lang="en-NZ" sz="1200" b="1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NZ" sz="1200" b="1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𝒗</m:t>
                              </m:r>
                            </m:e>
                            <m:sub>
                              <m:r>
                                <a:rPr lang="en-NZ" sz="1200" b="1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𝒆𝒑𝒊</m:t>
                              </m:r>
                            </m:sub>
                            <m:sup>
                              <m:sSub>
                                <m:sSubPr>
                                  <m:ctrlPr>
                                    <a:rPr lang="en-NZ" sz="1200" b="1" i="1" ker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NZ" sz="1200" b="1" i="1" ker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𝑯</m:t>
                                  </m:r>
                                </m:e>
                                <m:sub>
                                  <m:r>
                                    <a:rPr lang="en-NZ" sz="1200" b="1" i="1" ker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  <m:r>
                                <a:rPr lang="en-NZ" sz="1200" b="1" i="1" ker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𝑶</m:t>
                              </m:r>
                            </m:sup>
                          </m:sSubSup>
                        </m:oMath>
                      </m:oMathPara>
                    </a14:m>
                    <a:endParaRPr lang="en-NZ" sz="1200" b="1" kern="0" dirty="0">
                      <a:solidFill>
                        <a:prstClr val="black"/>
                      </a:solidFill>
                      <a:latin typeface="Calibri" panose="020F0502020204030204"/>
                    </a:endParaRPr>
                  </a:p>
                </p:txBody>
              </p:sp>
            </mc:Choice>
            <mc:Fallback xmlns="">
              <p:sp>
                <p:nvSpPr>
                  <p:cNvPr id="199" name="Rectangle: Rounded Corners 198">
                    <a:extLst>
                      <a:ext uri="{FF2B5EF4-FFF2-40B4-BE49-F238E27FC236}">
                        <a16:creationId xmlns:a16="http://schemas.microsoft.com/office/drawing/2014/main" id="{57B6C2C9-8E73-AAF5-DB02-8D0311DDC500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046681" y="2533249"/>
                    <a:ext cx="464822" cy="288000"/>
                  </a:xfrm>
                  <a:prstGeom prst="roundRect">
                    <a:avLst>
                      <a:gd name="adj" fmla="val 22549"/>
                    </a:avLst>
                  </a:prstGeom>
                  <a:blipFill>
                    <a:blip r:embed="rId4"/>
                    <a:stretch>
                      <a:fillRect b="-10204"/>
                    </a:stretch>
                  </a:blipFill>
                  <a:ln w="12700" cap="flat" cmpd="sng" algn="ctr">
                    <a:solidFill>
                      <a:srgbClr val="4472C4">
                        <a:shade val="15000"/>
                      </a:srgbClr>
                    </a:solidFill>
                    <a:prstDash val="solid"/>
                    <a:miter lim="800000"/>
                  </a:ln>
                  <a:effectLst/>
                </p:spPr>
                <p:txBody>
                  <a:bodyPr/>
                  <a:lstStyle/>
                  <a:p>
                    <a:r>
                      <a:rPr lang="en-NZ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200" name="Straight Arrow Connector 199">
                <a:extLst>
                  <a:ext uri="{FF2B5EF4-FFF2-40B4-BE49-F238E27FC236}">
                    <a16:creationId xmlns:a16="http://schemas.microsoft.com/office/drawing/2014/main" id="{6A27422D-2AC0-8F68-AECB-DBFA87843000}"/>
                  </a:ext>
                </a:extLst>
              </p:cNvPr>
              <p:cNvCxnSpPr>
                <a:cxnSpLocks/>
                <a:stCxn id="201" idx="0"/>
                <a:endCxn id="199" idx="2"/>
              </p:cNvCxnSpPr>
              <p:nvPr/>
            </p:nvCxnSpPr>
            <p:spPr>
              <a:xfrm flipV="1">
                <a:off x="2279092" y="2821249"/>
                <a:ext cx="0" cy="788431"/>
              </a:xfrm>
              <a:prstGeom prst="straightConnector1">
                <a:avLst/>
              </a:prstGeom>
              <a:noFill/>
              <a:ln w="28575" cap="flat" cmpd="sng" algn="ctr">
                <a:solidFill>
                  <a:srgbClr val="0070C0"/>
                </a:solidFill>
                <a:prstDash val="solid"/>
                <a:miter lim="800000"/>
                <a:tailEnd type="triangle" w="med" len="med"/>
              </a:ln>
              <a:effectLst/>
            </p:spPr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01" name="TextBox 29">
                    <a:extLst>
                      <a:ext uri="{FF2B5EF4-FFF2-40B4-BE49-F238E27FC236}">
                        <a16:creationId xmlns:a16="http://schemas.microsoft.com/office/drawing/2014/main" id="{3EE58471-429C-7750-FB58-AB8EB3771C78}"/>
                      </a:ext>
                    </a:extLst>
                  </p:cNvPr>
                  <p:cNvSpPr txBox="1">
                    <a:spLocks/>
                  </p:cNvSpPr>
                  <p:nvPr/>
                </p:nvSpPr>
                <p:spPr>
                  <a:xfrm>
                    <a:off x="2069601" y="3609680"/>
                    <a:ext cx="418982" cy="288000"/>
                  </a:xfrm>
                  <a:prstGeom prst="roundRect">
                    <a:avLst>
                      <a:gd name="adj" fmla="val 38026"/>
                    </a:avLst>
                  </a:prstGeom>
                  <a:gradFill>
                    <a:gsLst>
                      <a:gs pos="0">
                        <a:schemeClr val="accent1">
                          <a:lumMod val="60000"/>
                          <a:lumOff val="40000"/>
                        </a:schemeClr>
                      </a:gs>
                      <a:gs pos="53000">
                        <a:sysClr val="window" lastClr="FFFFFF"/>
                      </a:gs>
                      <a:gs pos="100000">
                        <a:schemeClr val="accent1">
                          <a:lumMod val="60000"/>
                          <a:lumOff val="40000"/>
                        </a:schemeClr>
                      </a:gs>
                    </a:gsLst>
                    <a:lin ang="0" scaled="1"/>
                  </a:gradFill>
                  <a:ln w="12700">
                    <a:solidFill>
                      <a:srgbClr val="FF0000"/>
                    </a:solidFill>
                  </a:ln>
                </p:spPr>
                <p:txBody>
                  <a:bodyPr wrap="square" lIns="0" tIns="0" rIns="0" bIns="0" rtlCol="0" anchor="ctr">
                    <a:noAutofit/>
                  </a:bodyPr>
                  <a:lstStyle/>
                  <a:p>
                    <a:pPr defTabSz="914518">
                      <a:defRPr/>
                    </a:pPr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Sup>
                            <m:sSubSupPr>
                              <m:ctrlPr>
                                <a:rPr lang="en-NZ" sz="1200" i="1" ker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SupPr>
                            <m:e>
                              <m:r>
                                <a:rPr lang="en-NZ" sz="1200" i="1" ker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𝑞</m:t>
                              </m:r>
                            </m:e>
                            <m:sub>
                              <m:r>
                                <a:rPr lang="en-NZ" sz="1200" i="1" ker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𝑖</m:t>
                              </m:r>
                            </m:sub>
                            <m:sup>
                              <m:sSub>
                                <m:sSubPr>
                                  <m:ctrlPr>
                                    <a:rPr lang="en-NZ" sz="1200" i="1" ker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NZ" sz="1200" i="1" ker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𝐻</m:t>
                                  </m:r>
                                </m:e>
                                <m:sub>
                                  <m:r>
                                    <a:rPr lang="en-NZ" sz="1200" i="1" ker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NZ" sz="1200" i="1" ker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𝑂</m:t>
                              </m:r>
                            </m:sup>
                          </m:sSubSup>
                        </m:oMath>
                      </m:oMathPara>
                    </a14:m>
                    <a:endParaRPr lang="en-NZ" sz="1200" kern="100" dirty="0">
                      <a:solidFill>
                        <a:prstClr val="black"/>
                      </a:solidFill>
                      <a:ea typeface="Aptos" panose="020B0004020202020204" pitchFamily="34" charset="0"/>
                      <a:cs typeface="Times New Roman" panose="02020603050405020304" pitchFamily="18" charset="0"/>
                    </a:endParaRPr>
                  </a:p>
                </p:txBody>
              </p:sp>
            </mc:Choice>
            <mc:Fallback xmlns="">
              <p:sp>
                <p:nvSpPr>
                  <p:cNvPr id="201" name="TextBox 29">
                    <a:extLst>
                      <a:ext uri="{FF2B5EF4-FFF2-40B4-BE49-F238E27FC236}">
                        <a16:creationId xmlns:a16="http://schemas.microsoft.com/office/drawing/2014/main" id="{3EE58471-429C-7750-FB58-AB8EB3771C78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069601" y="3609680"/>
                    <a:ext cx="418982" cy="288000"/>
                  </a:xfrm>
                  <a:prstGeom prst="roundRect">
                    <a:avLst>
                      <a:gd name="adj" fmla="val 38026"/>
                    </a:avLst>
                  </a:prstGeom>
                  <a:blipFill>
                    <a:blip r:embed="rId5"/>
                    <a:stretch>
                      <a:fillRect b="-2000"/>
                    </a:stretch>
                  </a:blipFill>
                  <a:ln w="12700">
                    <a:solidFill>
                      <a:srgbClr val="FF0000"/>
                    </a:solidFill>
                  </a:ln>
                </p:spPr>
                <p:txBody>
                  <a:bodyPr/>
                  <a:lstStyle/>
                  <a:p>
                    <a:r>
                      <a:rPr lang="en-NZ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202" name="Connector: Elbow 201">
                <a:extLst>
                  <a:ext uri="{FF2B5EF4-FFF2-40B4-BE49-F238E27FC236}">
                    <a16:creationId xmlns:a16="http://schemas.microsoft.com/office/drawing/2014/main" id="{0ED3DE1D-8187-AAB5-5203-5671B1DC7D0F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3224234" y="1956636"/>
                <a:ext cx="1074087" cy="2808000"/>
              </a:xfrm>
              <a:prstGeom prst="bentConnector3">
                <a:avLst>
                  <a:gd name="adj1" fmla="val -30151"/>
                </a:avLst>
              </a:prstGeom>
              <a:noFill/>
              <a:ln w="28575" cap="flat" cmpd="sng" algn="ctr">
                <a:solidFill>
                  <a:srgbClr val="0070C0"/>
                </a:solidFill>
                <a:prstDash val="solid"/>
                <a:miter lim="800000"/>
                <a:tailEnd type="triangle" w="med" len="med"/>
              </a:ln>
              <a:effectLst/>
            </p:spPr>
          </p:cxnSp>
          <p:cxnSp>
            <p:nvCxnSpPr>
              <p:cNvPr id="203" name="Straight Arrow Connector 202">
                <a:extLst>
                  <a:ext uri="{FF2B5EF4-FFF2-40B4-BE49-F238E27FC236}">
                    <a16:creationId xmlns:a16="http://schemas.microsoft.com/office/drawing/2014/main" id="{14926326-A0EF-64CE-1CED-B3151B0BE2D7}"/>
                  </a:ext>
                </a:extLst>
              </p:cNvPr>
              <p:cNvCxnSpPr>
                <a:cxnSpLocks/>
                <a:stCxn id="206" idx="0"/>
                <a:endCxn id="201" idx="2"/>
              </p:cNvCxnSpPr>
              <p:nvPr/>
            </p:nvCxnSpPr>
            <p:spPr>
              <a:xfrm flipV="1">
                <a:off x="2279092" y="3897680"/>
                <a:ext cx="0" cy="749590"/>
              </a:xfrm>
              <a:prstGeom prst="straightConnector1">
                <a:avLst/>
              </a:prstGeom>
              <a:noFill/>
              <a:ln w="28575" cap="flat" cmpd="sng" algn="ctr">
                <a:solidFill>
                  <a:srgbClr val="0070C0"/>
                </a:solidFill>
                <a:prstDash val="solid"/>
                <a:miter lim="800000"/>
                <a:tailEnd type="triangle" w="med" len="med"/>
              </a:ln>
              <a:effectLst/>
            </p:spPr>
          </p:cxnSp>
          <p:cxnSp>
            <p:nvCxnSpPr>
              <p:cNvPr id="204" name="Straight Arrow Connector 203">
                <a:extLst>
                  <a:ext uri="{FF2B5EF4-FFF2-40B4-BE49-F238E27FC236}">
                    <a16:creationId xmlns:a16="http://schemas.microsoft.com/office/drawing/2014/main" id="{55A95412-26CC-4246-A74B-972038E91606}"/>
                  </a:ext>
                </a:extLst>
              </p:cNvPr>
              <p:cNvCxnSpPr>
                <a:cxnSpLocks/>
                <a:stCxn id="199" idx="0"/>
                <a:endCxn id="205" idx="2"/>
              </p:cNvCxnSpPr>
              <p:nvPr/>
            </p:nvCxnSpPr>
            <p:spPr>
              <a:xfrm flipV="1">
                <a:off x="2279092" y="1697619"/>
                <a:ext cx="0" cy="835630"/>
              </a:xfrm>
              <a:prstGeom prst="straightConnector1">
                <a:avLst/>
              </a:prstGeom>
              <a:noFill/>
              <a:ln w="28575" cap="flat" cmpd="sng" algn="ctr">
                <a:solidFill>
                  <a:srgbClr val="0070C0"/>
                </a:solidFill>
                <a:prstDash val="solid"/>
                <a:miter lim="800000"/>
                <a:tailEnd type="triangle" w="med" len="med"/>
              </a:ln>
              <a:effectLst/>
            </p:spPr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05" name="TextBox 29">
                    <a:extLst>
                      <a:ext uri="{FF2B5EF4-FFF2-40B4-BE49-F238E27FC236}">
                        <a16:creationId xmlns:a16="http://schemas.microsoft.com/office/drawing/2014/main" id="{E1C1FA2C-7DC5-06DF-3B17-B2A008A8CAD6}"/>
                      </a:ext>
                    </a:extLst>
                  </p:cNvPr>
                  <p:cNvSpPr txBox="1">
                    <a:spLocks/>
                  </p:cNvSpPr>
                  <p:nvPr/>
                </p:nvSpPr>
                <p:spPr>
                  <a:xfrm>
                    <a:off x="2069601" y="1409619"/>
                    <a:ext cx="418982" cy="288000"/>
                  </a:xfrm>
                  <a:prstGeom prst="roundRect">
                    <a:avLst>
                      <a:gd name="adj" fmla="val 38026"/>
                    </a:avLst>
                  </a:prstGeom>
                  <a:gradFill>
                    <a:gsLst>
                      <a:gs pos="0">
                        <a:schemeClr val="accent1">
                          <a:lumMod val="60000"/>
                          <a:lumOff val="40000"/>
                        </a:schemeClr>
                      </a:gs>
                      <a:gs pos="53000">
                        <a:sysClr val="window" lastClr="FFFFFF"/>
                      </a:gs>
                      <a:gs pos="100000">
                        <a:schemeClr val="accent1">
                          <a:lumMod val="60000"/>
                          <a:lumOff val="40000"/>
                        </a:schemeClr>
                      </a:gs>
                    </a:gsLst>
                    <a:lin ang="0" scaled="1"/>
                  </a:gradFill>
                  <a:ln w="12700">
                    <a:solidFill>
                      <a:srgbClr val="FF0000"/>
                    </a:solidFill>
                  </a:ln>
                </p:spPr>
                <p:txBody>
                  <a:bodyPr wrap="square" lIns="0" tIns="0" rIns="0" bIns="0" rtlCol="0" anchor="ctr">
                    <a:noAutofit/>
                  </a:bodyPr>
                  <a:lstStyle/>
                  <a:p>
                    <a:pPr defTabSz="914518">
                      <a:defRPr/>
                    </a:pPr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Sup>
                            <m:sSubSupPr>
                              <m:ctrlPr>
                                <a:rPr lang="en-NZ" sz="1200" i="1" ker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SupPr>
                            <m:e>
                              <m:r>
                                <a:rPr lang="en-NZ" sz="1200" i="1" ker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𝑞</m:t>
                              </m:r>
                            </m:e>
                            <m:sub>
                              <m:r>
                                <a:rPr lang="en-NZ" sz="1200" i="1" ker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𝑏</m:t>
                              </m:r>
                            </m:sub>
                            <m:sup>
                              <m:sSub>
                                <m:sSubPr>
                                  <m:ctrlPr>
                                    <a:rPr lang="en-NZ" sz="1200" i="1" ker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NZ" sz="1200" i="1" ker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𝐻</m:t>
                                  </m:r>
                                </m:e>
                                <m:sub>
                                  <m:r>
                                    <a:rPr lang="en-NZ" sz="1200" i="1" ker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NZ" sz="1200" i="1" ker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𝑂</m:t>
                              </m:r>
                            </m:sup>
                          </m:sSubSup>
                        </m:oMath>
                      </m:oMathPara>
                    </a14:m>
                    <a:endParaRPr lang="en-NZ" sz="1200" kern="100" dirty="0">
                      <a:solidFill>
                        <a:prstClr val="black"/>
                      </a:solidFill>
                      <a:ea typeface="Aptos" panose="020B0004020202020204" pitchFamily="34" charset="0"/>
                      <a:cs typeface="Times New Roman" panose="02020603050405020304" pitchFamily="18" charset="0"/>
                    </a:endParaRPr>
                  </a:p>
                </p:txBody>
              </p:sp>
            </mc:Choice>
            <mc:Fallback xmlns="">
              <p:sp>
                <p:nvSpPr>
                  <p:cNvPr id="205" name="TextBox 29">
                    <a:extLst>
                      <a:ext uri="{FF2B5EF4-FFF2-40B4-BE49-F238E27FC236}">
                        <a16:creationId xmlns:a16="http://schemas.microsoft.com/office/drawing/2014/main" id="{E1C1FA2C-7DC5-06DF-3B17-B2A008A8CAD6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069601" y="1409619"/>
                    <a:ext cx="418982" cy="288000"/>
                  </a:xfrm>
                  <a:prstGeom prst="roundRect">
                    <a:avLst>
                      <a:gd name="adj" fmla="val 38026"/>
                    </a:avLst>
                  </a:prstGeom>
                  <a:blipFill>
                    <a:blip r:embed="rId6"/>
                    <a:stretch>
                      <a:fillRect/>
                    </a:stretch>
                  </a:blipFill>
                  <a:ln w="12700">
                    <a:solidFill>
                      <a:srgbClr val="FF0000"/>
                    </a:solidFill>
                  </a:ln>
                </p:spPr>
                <p:txBody>
                  <a:bodyPr/>
                  <a:lstStyle/>
                  <a:p>
                    <a:r>
                      <a:rPr lang="en-NZ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06" name="Rectangle: Rounded Corners 205">
                    <a:extLst>
                      <a:ext uri="{FF2B5EF4-FFF2-40B4-BE49-F238E27FC236}">
                        <a16:creationId xmlns:a16="http://schemas.microsoft.com/office/drawing/2014/main" id="{ED9857EE-65CD-05C4-710B-E50415044987}"/>
                      </a:ext>
                    </a:extLst>
                  </p:cNvPr>
                  <p:cNvSpPr/>
                  <p:nvPr/>
                </p:nvSpPr>
                <p:spPr>
                  <a:xfrm>
                    <a:off x="2046681" y="4647270"/>
                    <a:ext cx="464822" cy="288000"/>
                  </a:xfrm>
                  <a:prstGeom prst="roundRect">
                    <a:avLst>
                      <a:gd name="adj" fmla="val 22549"/>
                    </a:avLst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4472C4">
                        <a:shade val="15000"/>
                      </a:srgbClr>
                    </a:solidFill>
                    <a:prstDash val="solid"/>
                    <a:miter lim="800000"/>
                  </a:ln>
                  <a:effectLst/>
                </p:spPr>
                <p:txBody>
                  <a:bodyPr lIns="72002" tIns="35999" rIns="35999" bIns="35999" rtlCol="0" anchor="ctr"/>
                  <a:lstStyle/>
                  <a:p>
                    <a:pPr algn="ctr" defTabSz="914518">
                      <a:defRPr/>
                    </a:pPr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Sup>
                            <m:sSubSupPr>
                              <m:ctrlPr>
                                <a:rPr lang="en-NZ" sz="1200" b="1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NZ" sz="1200" b="1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𝒗</m:t>
                              </m:r>
                            </m:e>
                            <m:sub>
                              <m:r>
                                <a:rPr lang="en-NZ" sz="1200" b="1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𝒅𝒖𝒄𝒕</m:t>
                              </m:r>
                            </m:sub>
                            <m:sup>
                              <m:sSub>
                                <m:sSubPr>
                                  <m:ctrlPr>
                                    <a:rPr lang="en-NZ" sz="1200" b="1" i="1" ker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NZ" sz="1200" b="1" i="1" ker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𝑯</m:t>
                                  </m:r>
                                </m:e>
                                <m:sub>
                                  <m:r>
                                    <a:rPr lang="en-NZ" sz="1200" b="1" i="1" ker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  <m:r>
                                <a:rPr lang="en-NZ" sz="1200" b="1" i="1" ker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𝑶</m:t>
                              </m:r>
                            </m:sup>
                          </m:sSubSup>
                        </m:oMath>
                      </m:oMathPara>
                    </a14:m>
                    <a:endParaRPr lang="en-NZ" sz="1200" b="1" kern="0" dirty="0">
                      <a:solidFill>
                        <a:prstClr val="black"/>
                      </a:solidFill>
                      <a:latin typeface="Calibri" panose="020F0502020204030204"/>
                    </a:endParaRPr>
                  </a:p>
                </p:txBody>
              </p:sp>
            </mc:Choice>
            <mc:Fallback xmlns="">
              <p:sp>
                <p:nvSpPr>
                  <p:cNvPr id="206" name="Rectangle: Rounded Corners 205">
                    <a:extLst>
                      <a:ext uri="{FF2B5EF4-FFF2-40B4-BE49-F238E27FC236}">
                        <a16:creationId xmlns:a16="http://schemas.microsoft.com/office/drawing/2014/main" id="{ED9857EE-65CD-05C4-710B-E50415044987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046681" y="4647270"/>
                    <a:ext cx="464822" cy="288000"/>
                  </a:xfrm>
                  <a:prstGeom prst="roundRect">
                    <a:avLst>
                      <a:gd name="adj" fmla="val 22549"/>
                    </a:avLst>
                  </a:prstGeom>
                  <a:blipFill>
                    <a:blip r:embed="rId7"/>
                    <a:stretch>
                      <a:fillRect b="-4082"/>
                    </a:stretch>
                  </a:blipFill>
                  <a:ln w="12700" cap="flat" cmpd="sng" algn="ctr">
                    <a:solidFill>
                      <a:srgbClr val="4472C4">
                        <a:shade val="15000"/>
                      </a:srgbClr>
                    </a:solidFill>
                    <a:prstDash val="solid"/>
                    <a:miter lim="800000"/>
                  </a:ln>
                  <a:effectLst/>
                </p:spPr>
                <p:txBody>
                  <a:bodyPr/>
                  <a:lstStyle/>
                  <a:p>
                    <a:r>
                      <a:rPr lang="en-NZ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207" name="Straight Arrow Connector 206">
                <a:extLst>
                  <a:ext uri="{FF2B5EF4-FFF2-40B4-BE49-F238E27FC236}">
                    <a16:creationId xmlns:a16="http://schemas.microsoft.com/office/drawing/2014/main" id="{561C4B5A-7C87-E05E-F547-E425F4078C39}"/>
                  </a:ext>
                </a:extLst>
              </p:cNvPr>
              <p:cNvCxnSpPr>
                <a:cxnSpLocks/>
                <a:stCxn id="198" idx="0"/>
                <a:endCxn id="206" idx="2"/>
              </p:cNvCxnSpPr>
              <p:nvPr/>
            </p:nvCxnSpPr>
            <p:spPr>
              <a:xfrm flipV="1">
                <a:off x="2279091" y="4935270"/>
                <a:ext cx="1" cy="250567"/>
              </a:xfrm>
              <a:prstGeom prst="straightConnector1">
                <a:avLst/>
              </a:prstGeom>
              <a:noFill/>
              <a:ln w="28575" cap="flat" cmpd="sng" algn="ctr">
                <a:solidFill>
                  <a:srgbClr val="0070C0"/>
                </a:solidFill>
                <a:prstDash val="solid"/>
                <a:miter lim="800000"/>
                <a:tailEnd type="triangle" w="med" len="med"/>
              </a:ln>
              <a:effectLst/>
            </p:spPr>
          </p:cxnSp>
          <p:cxnSp>
            <p:nvCxnSpPr>
              <p:cNvPr id="192" name="Straight Arrow Connector 191">
                <a:extLst>
                  <a:ext uri="{FF2B5EF4-FFF2-40B4-BE49-F238E27FC236}">
                    <a16:creationId xmlns:a16="http://schemas.microsoft.com/office/drawing/2014/main" id="{89CF9858-EF42-0FAA-8D68-7F25187488C5}"/>
                  </a:ext>
                </a:extLst>
              </p:cNvPr>
              <p:cNvCxnSpPr>
                <a:cxnSpLocks/>
                <a:endCxn id="201" idx="3"/>
              </p:cNvCxnSpPr>
              <p:nvPr/>
            </p:nvCxnSpPr>
            <p:spPr>
              <a:xfrm flipH="1">
                <a:off x="2488583" y="3750189"/>
                <a:ext cx="757108" cy="3491"/>
              </a:xfrm>
              <a:prstGeom prst="straightConnector1">
                <a:avLst/>
              </a:prstGeom>
              <a:ln w="28575">
                <a:solidFill>
                  <a:srgbClr val="0070C0"/>
                </a:solidFill>
                <a:headEnd type="none" w="med" len="med"/>
                <a:tailEnd type="triangle" w="med" len="med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47" name="Group 346">
            <a:extLst>
              <a:ext uri="{FF2B5EF4-FFF2-40B4-BE49-F238E27FC236}">
                <a16:creationId xmlns:a16="http://schemas.microsoft.com/office/drawing/2014/main" id="{189B2E85-BCE2-B945-31C8-616214CE889C}"/>
              </a:ext>
            </a:extLst>
          </p:cNvPr>
          <p:cNvGrpSpPr/>
          <p:nvPr/>
        </p:nvGrpSpPr>
        <p:grpSpPr>
          <a:xfrm>
            <a:off x="4723497" y="1938225"/>
            <a:ext cx="5842903" cy="3879652"/>
            <a:chOff x="4723497" y="1938225"/>
            <a:chExt cx="5842903" cy="3879652"/>
          </a:xfrm>
        </p:grpSpPr>
        <p:grpSp>
          <p:nvGrpSpPr>
            <p:cNvPr id="320" name="Group 319">
              <a:extLst>
                <a:ext uri="{FF2B5EF4-FFF2-40B4-BE49-F238E27FC236}">
                  <a16:creationId xmlns:a16="http://schemas.microsoft.com/office/drawing/2014/main" id="{D0A1B81B-5263-2C2A-3925-B95FD03BD0C5}"/>
                </a:ext>
              </a:extLst>
            </p:cNvPr>
            <p:cNvGrpSpPr/>
            <p:nvPr/>
          </p:nvGrpSpPr>
          <p:grpSpPr>
            <a:xfrm>
              <a:off x="4723497" y="1938225"/>
              <a:ext cx="1217719" cy="2105889"/>
              <a:chOff x="5766489" y="2310960"/>
              <a:chExt cx="1217719" cy="2105889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62" name="TextBox 161">
                    <a:extLst>
                      <a:ext uri="{FF2B5EF4-FFF2-40B4-BE49-F238E27FC236}">
                        <a16:creationId xmlns:a16="http://schemas.microsoft.com/office/drawing/2014/main" id="{D7591040-1892-FBC4-5E72-FAD8B009EA34}"/>
                      </a:ext>
                    </a:extLst>
                  </p:cNvPr>
                  <p:cNvSpPr txBox="1">
                    <a:spLocks/>
                  </p:cNvSpPr>
                  <p:nvPr/>
                </p:nvSpPr>
                <p:spPr>
                  <a:xfrm>
                    <a:off x="6160312" y="2310960"/>
                    <a:ext cx="504000" cy="288000"/>
                  </a:xfrm>
                  <a:prstGeom prst="roundRect">
                    <a:avLst>
                      <a:gd name="adj" fmla="val 38026"/>
                    </a:avLst>
                  </a:prstGeom>
                  <a:solidFill>
                    <a:schemeClr val="bg1"/>
                  </a:solidFill>
                  <a:ln w="12700">
                    <a:solidFill>
                      <a:srgbClr val="FF0000"/>
                    </a:solidFill>
                  </a:ln>
                </p:spPr>
                <p:txBody>
                  <a:bodyPr wrap="square" lIns="0" tIns="0" rIns="0" bIns="0" rtlCol="0" anchor="ctr">
                    <a:spAutoFit/>
                  </a:bodyPr>
                  <a:lstStyle/>
                  <a:p>
                    <a:pPr defTabSz="914518">
                      <a:defRPr/>
                    </a:pPr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Sup>
                            <m:sSubSupPr>
                              <m:ctrlPr>
                                <a:rPr lang="en-NZ" sz="1200" b="1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NZ" sz="1200" b="1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𝒒</m:t>
                              </m:r>
                            </m:e>
                            <m:sub>
                              <m:r>
                                <a:rPr lang="en-NZ" sz="1200" b="1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𝒎</m:t>
                              </m:r>
                            </m:sub>
                            <m:sup>
                              <m:r>
                                <a:rPr lang="en-NZ" sz="1200" b="1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𝒆</m:t>
                              </m:r>
                            </m:sup>
                          </m:sSubSup>
                        </m:oMath>
                      </m:oMathPara>
                    </a14:m>
                    <a:endParaRPr lang="en-NZ" sz="1200" b="1" kern="0" dirty="0">
                      <a:solidFill>
                        <a:prstClr val="black"/>
                      </a:solidFill>
                      <a:latin typeface="Calibri" panose="020F0502020204030204"/>
                    </a:endParaRPr>
                  </a:p>
                </p:txBody>
              </p:sp>
            </mc:Choice>
            <mc:Fallback xmlns="">
              <p:sp>
                <p:nvSpPr>
                  <p:cNvPr id="162" name="TextBox 161">
                    <a:extLst>
                      <a:ext uri="{FF2B5EF4-FFF2-40B4-BE49-F238E27FC236}">
                        <a16:creationId xmlns:a16="http://schemas.microsoft.com/office/drawing/2014/main" id="{D7591040-1892-FBC4-5E72-FAD8B009EA34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160312" y="2310960"/>
                    <a:ext cx="504000" cy="288000"/>
                  </a:xfrm>
                  <a:prstGeom prst="roundRect">
                    <a:avLst>
                      <a:gd name="adj" fmla="val 38026"/>
                    </a:avLst>
                  </a:prstGeom>
                  <a:blipFill>
                    <a:blip r:embed="rId8"/>
                    <a:stretch>
                      <a:fillRect/>
                    </a:stretch>
                  </a:blipFill>
                  <a:ln w="12700">
                    <a:solidFill>
                      <a:srgbClr val="FF0000"/>
                    </a:solidFill>
                  </a:ln>
                </p:spPr>
                <p:txBody>
                  <a:bodyPr/>
                  <a:lstStyle/>
                  <a:p>
                    <a:r>
                      <a:rPr lang="en-NZ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63" name="Straight Arrow Connector 162">
                <a:extLst>
                  <a:ext uri="{FF2B5EF4-FFF2-40B4-BE49-F238E27FC236}">
                    <a16:creationId xmlns:a16="http://schemas.microsoft.com/office/drawing/2014/main" id="{6C925B0A-9DE5-C0DD-8D3F-13A9C0D7165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351815" y="2598849"/>
                <a:ext cx="0" cy="1818000"/>
              </a:xfrm>
              <a:prstGeom prst="straightConnector1">
                <a:avLst/>
              </a:prstGeom>
              <a:noFill/>
              <a:ln w="19050" cap="flat" cmpd="sng" algn="ctr">
                <a:solidFill>
                  <a:srgbClr val="FF00FF"/>
                </a:solidFill>
                <a:prstDash val="solid"/>
                <a:miter lim="800000"/>
                <a:tailEnd type="triangle" w="med" len="med"/>
              </a:ln>
              <a:effectLst/>
            </p:spPr>
          </p:cxnSp>
          <p:cxnSp>
            <p:nvCxnSpPr>
              <p:cNvPr id="164" name="Connector: Elbow 163">
                <a:extLst>
                  <a:ext uri="{FF2B5EF4-FFF2-40B4-BE49-F238E27FC236}">
                    <a16:creationId xmlns:a16="http://schemas.microsoft.com/office/drawing/2014/main" id="{774C8BA7-4D7D-285C-70A7-4D9BD6519557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5998926" y="2346731"/>
                <a:ext cx="3125" cy="468000"/>
              </a:xfrm>
              <a:prstGeom prst="bentConnector3">
                <a:avLst>
                  <a:gd name="adj1" fmla="val -7315200"/>
                </a:avLst>
              </a:prstGeom>
              <a:ln w="19050">
                <a:solidFill>
                  <a:srgbClr val="FF00FF"/>
                </a:solidFill>
                <a:headEnd type="triangl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65" name="TextBox 164">
                    <a:extLst>
                      <a:ext uri="{FF2B5EF4-FFF2-40B4-BE49-F238E27FC236}">
                        <a16:creationId xmlns:a16="http://schemas.microsoft.com/office/drawing/2014/main" id="{0C29EC79-2DEB-8998-8DD1-9928D4890542}"/>
                      </a:ext>
                    </a:extLst>
                  </p:cNvPr>
                  <p:cNvSpPr txBox="1">
                    <a:spLocks/>
                  </p:cNvSpPr>
                  <p:nvPr/>
                </p:nvSpPr>
                <p:spPr>
                  <a:xfrm>
                    <a:off x="5886412" y="2704138"/>
                    <a:ext cx="216000" cy="216000"/>
                  </a:xfrm>
                  <a:prstGeom prst="ellipse">
                    <a:avLst/>
                  </a:prstGeom>
                  <a:solidFill>
                    <a:srgbClr val="FF66FF"/>
                  </a:solidFill>
                </p:spPr>
                <p:txBody>
                  <a:bodyPr wrap="square" lIns="0" tIns="0" rIns="0" bIns="0" rtlCol="0" anchor="ctr">
                    <a:spAutoFit/>
                  </a:bodyPr>
                  <a:lstStyle/>
                  <a:p>
                    <a:pPr defTabSz="914518">
                      <a:defRPr/>
                    </a:pPr>
                    <a14:m>
                      <m:oMathPara xmlns:m="http://schemas.openxmlformats.org/officeDocument/2006/math">
                        <m:oMathParaPr>
                          <m:jc m:val="center"/>
                        </m:oMathParaPr>
                        <m:oMath xmlns:m="http://schemas.openxmlformats.org/officeDocument/2006/math">
                          <m:r>
                            <a:rPr lang="en-NZ" sz="1200" i="1" kern="0">
                              <a:solidFill>
                                <a:prstClr val="white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oMath>
                      </m:oMathPara>
                    </a14:m>
                    <a:endParaRPr lang="en-NZ" sz="1200" kern="0" dirty="0">
                      <a:solidFill>
                        <a:prstClr val="white"/>
                      </a:solidFill>
                      <a:latin typeface="Calibri" panose="020F0502020204030204"/>
                    </a:endParaRPr>
                  </a:p>
                </p:txBody>
              </p:sp>
            </mc:Choice>
            <mc:Fallback xmlns="">
              <p:sp>
                <p:nvSpPr>
                  <p:cNvPr id="165" name="TextBox 164">
                    <a:extLst>
                      <a:ext uri="{FF2B5EF4-FFF2-40B4-BE49-F238E27FC236}">
                        <a16:creationId xmlns:a16="http://schemas.microsoft.com/office/drawing/2014/main" id="{0C29EC79-2DEB-8998-8DD1-9928D4890542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886412" y="2704138"/>
                    <a:ext cx="216000" cy="216000"/>
                  </a:xfrm>
                  <a:prstGeom prst="ellipse">
                    <a:avLst/>
                  </a:prstGeom>
                  <a:blipFill>
                    <a:blip r:embed="rId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NZ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66" name="TextBox 165">
                    <a:extLst>
                      <a:ext uri="{FF2B5EF4-FFF2-40B4-BE49-F238E27FC236}">
                        <a16:creationId xmlns:a16="http://schemas.microsoft.com/office/drawing/2014/main" id="{827C4686-4CE0-A9A0-9DA3-CF61317FE944}"/>
                      </a:ext>
                    </a:extLst>
                  </p:cNvPr>
                  <p:cNvSpPr txBox="1">
                    <a:spLocks/>
                  </p:cNvSpPr>
                  <p:nvPr/>
                </p:nvSpPr>
                <p:spPr>
                  <a:xfrm>
                    <a:off x="6189814" y="4006185"/>
                    <a:ext cx="288000" cy="216000"/>
                  </a:xfrm>
                  <a:prstGeom prst="ellipse">
                    <a:avLst/>
                  </a:prstGeom>
                  <a:solidFill>
                    <a:srgbClr val="FF66FF"/>
                  </a:solidFill>
                </p:spPr>
                <p:txBody>
                  <a:bodyPr wrap="square" lIns="0" tIns="0" rIns="0" bIns="0" rtlCol="0" anchor="ctr">
                    <a:spAutoFit/>
                  </a:bodyPr>
                  <a:lstStyle/>
                  <a:p>
                    <a:pPr defTabSz="914518">
                      <a:defRPr/>
                    </a:pPr>
                    <a14:m>
                      <m:oMathPara xmlns:m="http://schemas.openxmlformats.org/officeDocument/2006/math">
                        <m:oMathParaPr>
                          <m:jc m:val="center"/>
                        </m:oMathParaPr>
                        <m:oMath xmlns:m="http://schemas.openxmlformats.org/officeDocument/2006/math">
                          <m:r>
                            <a:rPr lang="en-NZ" sz="1200" i="1" kern="0">
                              <a:solidFill>
                                <a:prstClr val="white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NZ" sz="1200" i="1" kern="0">
                              <a:solidFill>
                                <a:prstClr val="white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oMath>
                      </m:oMathPara>
                    </a14:m>
                    <a:endParaRPr lang="en-NZ" sz="1200" kern="0" dirty="0">
                      <a:solidFill>
                        <a:prstClr val="white"/>
                      </a:solidFill>
                      <a:latin typeface="Calibri" panose="020F0502020204030204"/>
                    </a:endParaRPr>
                  </a:p>
                </p:txBody>
              </p:sp>
            </mc:Choice>
            <mc:Fallback xmlns="">
              <p:sp>
                <p:nvSpPr>
                  <p:cNvPr id="166" name="TextBox 165">
                    <a:extLst>
                      <a:ext uri="{FF2B5EF4-FFF2-40B4-BE49-F238E27FC236}">
                        <a16:creationId xmlns:a16="http://schemas.microsoft.com/office/drawing/2014/main" id="{827C4686-4CE0-A9A0-9DA3-CF61317FE944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189814" y="4006185"/>
                    <a:ext cx="288000" cy="216000"/>
                  </a:xfrm>
                  <a:prstGeom prst="ellipse">
                    <a:avLst/>
                  </a:prstGeom>
                  <a:blipFill>
                    <a:blip r:embed="rId10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NZ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60" name="Connector: Elbow 159">
                <a:extLst>
                  <a:ext uri="{FF2B5EF4-FFF2-40B4-BE49-F238E27FC236}">
                    <a16:creationId xmlns:a16="http://schemas.microsoft.com/office/drawing/2014/main" id="{0A2CDFAA-A50E-B5FD-4DD9-07D64E8C30EA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6748645" y="2359431"/>
                <a:ext cx="3125" cy="468000"/>
              </a:xfrm>
              <a:prstGeom prst="bentConnector3">
                <a:avLst>
                  <a:gd name="adj1" fmla="val -7315200"/>
                </a:avLst>
              </a:prstGeom>
              <a:ln w="19050">
                <a:solidFill>
                  <a:srgbClr val="FF00FF"/>
                </a:solidFill>
                <a:headEnd type="triangl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61" name="TextBox 160">
                    <a:extLst>
                      <a:ext uri="{FF2B5EF4-FFF2-40B4-BE49-F238E27FC236}">
                        <a16:creationId xmlns:a16="http://schemas.microsoft.com/office/drawing/2014/main" id="{E46E38C8-ABE0-C1E9-380B-2FDDA0AF432E}"/>
                      </a:ext>
                    </a:extLst>
                  </p:cNvPr>
                  <p:cNvSpPr txBox="1">
                    <a:spLocks/>
                  </p:cNvSpPr>
                  <p:nvPr/>
                </p:nvSpPr>
                <p:spPr>
                  <a:xfrm>
                    <a:off x="6634305" y="2704138"/>
                    <a:ext cx="216000" cy="216000"/>
                  </a:xfrm>
                  <a:prstGeom prst="ellipse">
                    <a:avLst/>
                  </a:prstGeom>
                  <a:solidFill>
                    <a:srgbClr val="FF66FF"/>
                  </a:solidFill>
                </p:spPr>
                <p:txBody>
                  <a:bodyPr wrap="square" lIns="0" tIns="0" rIns="0" bIns="0" rtlCol="0" anchor="ctr">
                    <a:spAutoFit/>
                  </a:bodyPr>
                  <a:lstStyle/>
                  <a:p>
                    <a:pPr defTabSz="914518">
                      <a:defRPr/>
                    </a:pPr>
                    <a14:m>
                      <m:oMathPara xmlns:m="http://schemas.openxmlformats.org/officeDocument/2006/math">
                        <m:oMathParaPr>
                          <m:jc m:val="center"/>
                        </m:oMathParaPr>
                        <m:oMath xmlns:m="http://schemas.openxmlformats.org/officeDocument/2006/math">
                          <m:r>
                            <a:rPr lang="en-NZ" sz="1200" i="1" kern="0">
                              <a:solidFill>
                                <a:prstClr val="white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oMath>
                      </m:oMathPara>
                    </a14:m>
                    <a:endParaRPr lang="en-NZ" sz="1200" kern="0" dirty="0">
                      <a:solidFill>
                        <a:prstClr val="white"/>
                      </a:solidFill>
                      <a:latin typeface="Calibri" panose="020F0502020204030204"/>
                    </a:endParaRPr>
                  </a:p>
                </p:txBody>
              </p:sp>
            </mc:Choice>
            <mc:Fallback xmlns="">
              <p:sp>
                <p:nvSpPr>
                  <p:cNvPr id="161" name="TextBox 160">
                    <a:extLst>
                      <a:ext uri="{FF2B5EF4-FFF2-40B4-BE49-F238E27FC236}">
                        <a16:creationId xmlns:a16="http://schemas.microsoft.com/office/drawing/2014/main" id="{E46E38C8-ABE0-C1E9-380B-2FDDA0AF432E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634305" y="2704138"/>
                    <a:ext cx="216000" cy="216000"/>
                  </a:xfrm>
                  <a:prstGeom prst="ellipse">
                    <a:avLst/>
                  </a:prstGeom>
                  <a:blipFill>
                    <a:blip r:embed="rId11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NZ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6" name="TextBox 325">
                  <a:extLst>
                    <a:ext uri="{FF2B5EF4-FFF2-40B4-BE49-F238E27FC236}">
                      <a16:creationId xmlns:a16="http://schemas.microsoft.com/office/drawing/2014/main" id="{EB7B16EE-FFED-5118-7FFF-3DBC5BE9C26D}"/>
                    </a:ext>
                  </a:extLst>
                </p:cNvPr>
                <p:cNvSpPr txBox="1"/>
                <p:nvPr/>
              </p:nvSpPr>
              <p:spPr>
                <a:xfrm>
                  <a:off x="7170119" y="5095372"/>
                  <a:ext cx="3396281" cy="722505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>
                    <a:spcBef>
                      <a:spcPts val="600"/>
                    </a:spcBef>
                  </a:pPr>
                  <a:r>
                    <a:rPr lang="en-NZ" sz="1400" b="1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Charge balance</a:t>
                  </a:r>
                  <a:endParaRPr lang="en-NZ" sz="1400" i="1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  <a:p>
                  <a:pPr>
                    <a:spcBef>
                      <a:spcPts val="600"/>
                    </a:spcBef>
                  </a:pPr>
                  <a14:m>
                    <m:oMath xmlns:m="http://schemas.openxmlformats.org/officeDocument/2006/math">
                      <m:f>
                        <m:fPr>
                          <m:ctrlPr>
                            <a:rPr lang="en-NZ" sz="1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NZ" sz="1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  <m:sSubSup>
                            <m:sSubSupPr>
                              <m:ctrlPr>
                                <a:rPr lang="en-NZ" sz="1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NZ" sz="1400" b="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e>
                            <m:sub>
                              <m:r>
                                <a:rPr lang="en-NZ" sz="1400" b="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sub>
                            <m:sup>
                              <m:r>
                                <a:rPr lang="en-NZ" sz="1400" b="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sup>
                          </m:sSubSup>
                        </m:num>
                        <m:den>
                          <m:r>
                            <a:rPr lang="en-NZ" sz="1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en-NZ" sz="1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den>
                      </m:f>
                      <m:r>
                        <a:rPr lang="en-NZ" sz="1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=2</m:t>
                      </m:r>
                      <m:r>
                        <a:rPr lang="en-NZ" sz="1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𝐹</m:t>
                      </m:r>
                      <m:sSubSup>
                        <m:sSubSupPr>
                          <m:ctrlPr>
                            <a:rPr lang="en-NZ" sz="1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NZ" sz="1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NZ" sz="1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  <m:sup>
                          <m:r>
                            <a:rPr lang="en-NZ" sz="1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𝑆𝐺𝐿𝑇</m:t>
                          </m:r>
                          <m:r>
                            <a:rPr lang="en-NZ" sz="1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</m:sSubSup>
                      <m:r>
                        <a:rPr lang="en-NZ" sz="1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NZ" sz="1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𝐹</m:t>
                      </m:r>
                      <m:sSubSup>
                        <m:sSubSupPr>
                          <m:ctrlPr>
                            <a:rPr lang="en-NZ" sz="1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NZ" sz="1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NZ" sz="1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  <m:sup>
                          <m:r>
                            <a:rPr lang="en-NZ" sz="1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𝑁𝐾𝐸</m:t>
                          </m:r>
                        </m:sup>
                      </m:sSubSup>
                      <m:r>
                        <a:rPr lang="en-NZ" sz="14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NZ" sz="14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𝐹</m:t>
                      </m:r>
                      <m:sSubSup>
                        <m:sSubSupPr>
                          <m:ctrlPr>
                            <a:rPr lang="en-NZ" sz="1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NZ" sz="1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NZ" sz="1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  <m:sup>
                          <m:r>
                            <a:rPr lang="en-NZ" sz="1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𝐾</m:t>
                          </m:r>
                        </m:sup>
                      </m:sSubSup>
                      <m:r>
                        <a:rPr lang="en-NZ" sz="1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NZ" sz="1400" i="1">
                          <a:latin typeface="Cambria Math" panose="02040503050406030204" pitchFamily="18" charset="0"/>
                        </a:rPr>
                        <m:t>𝐹</m:t>
                      </m:r>
                      <m:sSubSup>
                        <m:sSubSupPr>
                          <m:ctrlPr>
                            <a:rPr lang="en-NZ" sz="14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NZ" sz="1400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NZ" sz="1400" i="1"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  <m:sup>
                          <m:r>
                            <a:rPr lang="en-NZ" sz="1400" b="0" i="1" smtClean="0">
                              <a:latin typeface="Cambria Math" panose="02040503050406030204" pitchFamily="18" charset="0"/>
                            </a:rPr>
                            <m:t>𝑁𝑎</m:t>
                          </m:r>
                        </m:sup>
                      </m:sSubSup>
                    </m:oMath>
                  </a14:m>
                  <a:r>
                    <a:rPr lang="en-NZ" sz="1400" dirty="0">
                      <a:solidFill>
                        <a:schemeClr val="tx1"/>
                      </a:solidFill>
                    </a:rPr>
                    <a:t> </a:t>
                  </a:r>
                </a:p>
              </p:txBody>
            </p:sp>
          </mc:Choice>
          <mc:Fallback xmlns="">
            <p:sp>
              <p:nvSpPr>
                <p:cNvPr id="326" name="TextBox 325">
                  <a:extLst>
                    <a:ext uri="{FF2B5EF4-FFF2-40B4-BE49-F238E27FC236}">
                      <a16:creationId xmlns:a16="http://schemas.microsoft.com/office/drawing/2014/main" id="{EB7B16EE-FFED-5118-7FFF-3DBC5BE9C26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170119" y="5095372"/>
                  <a:ext cx="3396281" cy="722505"/>
                </a:xfrm>
                <a:prstGeom prst="rect">
                  <a:avLst/>
                </a:prstGeom>
                <a:blipFill>
                  <a:blip r:embed="rId12"/>
                  <a:stretch>
                    <a:fillRect l="-539" t="-1695"/>
                  </a:stretch>
                </a:blipFill>
              </p:spPr>
              <p:txBody>
                <a:bodyPr/>
                <a:lstStyle/>
                <a:p>
                  <a:r>
                    <a:rPr lang="en-NZ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330" name="Rectangle 329">
            <a:extLst>
              <a:ext uri="{FF2B5EF4-FFF2-40B4-BE49-F238E27FC236}">
                <a16:creationId xmlns:a16="http://schemas.microsoft.com/office/drawing/2014/main" id="{F2112F67-473C-5BEB-56DA-FA1849AB0CA9}"/>
              </a:ext>
            </a:extLst>
          </p:cNvPr>
          <p:cNvSpPr/>
          <p:nvPr/>
        </p:nvSpPr>
        <p:spPr>
          <a:xfrm>
            <a:off x="5592" y="1905"/>
            <a:ext cx="341809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3200" b="1" i="0" u="none" strike="noStrike" kern="1200" cap="none" spc="0" normalizeH="0" baseline="0" noProof="0" dirty="0">
                <a:ln>
                  <a:noFill/>
                </a:ln>
                <a:solidFill>
                  <a:srgbClr val="EF1E7A"/>
                </a:solidFill>
                <a:effectLst/>
                <a:uLnTx/>
                <a:uFillTx/>
                <a:latin typeface="Tahoma" pitchFamily="34" charset="0"/>
                <a:ea typeface="+mn-ea"/>
                <a:cs typeface="+mn-cs"/>
              </a:rPr>
              <a:t>    </a:t>
            </a:r>
            <a:r>
              <a:rPr lang="en-NZ" sz="3200" b="1" dirty="0">
                <a:solidFill>
                  <a:srgbClr val="EF1E7A"/>
                </a:solidFill>
                <a:latin typeface="Tahoma" pitchFamily="34" charset="0"/>
              </a:rPr>
              <a:t>Epithelial cell</a:t>
            </a:r>
            <a:endParaRPr kumimoji="0" lang="en-NZ" sz="3200" b="1" i="0" u="none" strike="noStrike" kern="1200" cap="none" spc="0" normalizeH="0" baseline="0" noProof="0" dirty="0">
              <a:ln>
                <a:noFill/>
              </a:ln>
              <a:solidFill>
                <a:srgbClr val="EF1E7A"/>
              </a:solidFill>
              <a:effectLst/>
              <a:uLnTx/>
              <a:uFillTx/>
              <a:latin typeface="Tahoma" pitchFamily="34" charset="0"/>
              <a:ea typeface="+mn-ea"/>
              <a:cs typeface="+mn-cs"/>
            </a:endParaRPr>
          </a:p>
        </p:txBody>
      </p:sp>
      <p:sp>
        <p:nvSpPr>
          <p:cNvPr id="331" name="Rectangle 330">
            <a:extLst>
              <a:ext uri="{FF2B5EF4-FFF2-40B4-BE49-F238E27FC236}">
                <a16:creationId xmlns:a16="http://schemas.microsoft.com/office/drawing/2014/main" id="{6DA7D596-C160-AF06-B65C-6F3230AE47EF}"/>
              </a:ext>
            </a:extLst>
          </p:cNvPr>
          <p:cNvSpPr/>
          <p:nvPr/>
        </p:nvSpPr>
        <p:spPr>
          <a:xfrm>
            <a:off x="0" y="0"/>
            <a:ext cx="122717" cy="1930471"/>
          </a:xfrm>
          <a:prstGeom prst="rect">
            <a:avLst/>
          </a:prstGeom>
          <a:solidFill>
            <a:srgbClr val="EF1E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 dirty="0"/>
          </a:p>
        </p:txBody>
      </p:sp>
      <p:grpSp>
        <p:nvGrpSpPr>
          <p:cNvPr id="342" name="Group 341">
            <a:extLst>
              <a:ext uri="{FF2B5EF4-FFF2-40B4-BE49-F238E27FC236}">
                <a16:creationId xmlns:a16="http://schemas.microsoft.com/office/drawing/2014/main" id="{0E9C688A-632F-5CB5-0677-B73A492BB882}"/>
              </a:ext>
            </a:extLst>
          </p:cNvPr>
          <p:cNvGrpSpPr/>
          <p:nvPr/>
        </p:nvGrpSpPr>
        <p:grpSpPr>
          <a:xfrm>
            <a:off x="199216" y="910864"/>
            <a:ext cx="6795593" cy="4839453"/>
            <a:chOff x="199216" y="910864"/>
            <a:chExt cx="6795593" cy="4839453"/>
          </a:xfrm>
        </p:grpSpPr>
        <p:grpSp>
          <p:nvGrpSpPr>
            <p:cNvPr id="305" name="Group 304">
              <a:extLst>
                <a:ext uri="{FF2B5EF4-FFF2-40B4-BE49-F238E27FC236}">
                  <a16:creationId xmlns:a16="http://schemas.microsoft.com/office/drawing/2014/main" id="{13306912-DC0B-6EF0-F0A8-97AD19F3C51F}"/>
                </a:ext>
              </a:extLst>
            </p:cNvPr>
            <p:cNvGrpSpPr/>
            <p:nvPr/>
          </p:nvGrpSpPr>
          <p:grpSpPr>
            <a:xfrm>
              <a:off x="4224510" y="910864"/>
              <a:ext cx="2770299" cy="3948938"/>
              <a:chOff x="5229402" y="1524899"/>
              <a:chExt cx="2770299" cy="3948938"/>
            </a:xfrm>
          </p:grpSpPr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113" name="TextBox 29">
                    <a:extLst>
                      <a:ext uri="{FF2B5EF4-FFF2-40B4-BE49-F238E27FC236}">
                        <a16:creationId xmlns:a16="http://schemas.microsoft.com/office/drawing/2014/main" id="{697FD2D7-F0BD-1614-8F01-F135CC8FC117}"/>
                      </a:ext>
                    </a:extLst>
                  </p:cNvPr>
                  <p:cNvSpPr txBox="1">
                    <a:spLocks/>
                  </p:cNvSpPr>
                  <p:nvPr/>
                </p:nvSpPr>
                <p:spPr>
                  <a:xfrm>
                    <a:off x="7481437" y="5185837"/>
                    <a:ext cx="518264" cy="288000"/>
                  </a:xfrm>
                  <a:prstGeom prst="roundRect">
                    <a:avLst>
                      <a:gd name="adj" fmla="val 38026"/>
                    </a:avLst>
                  </a:prstGeom>
                  <a:gradFill flip="none" rotWithShape="1">
                    <a:gsLst>
                      <a:gs pos="0">
                        <a:srgbClr val="FFC000"/>
                      </a:gs>
                      <a:gs pos="53000">
                        <a:sysClr val="window" lastClr="FFFFFF"/>
                      </a:gs>
                      <a:gs pos="100000">
                        <a:srgbClr val="FFC000"/>
                      </a:gs>
                    </a:gsLst>
                    <a:lin ang="0" scaled="1"/>
                    <a:tileRect/>
                  </a:gradFill>
                  <a:ln w="12700">
                    <a:solidFill>
                      <a:srgbClr val="FF0000"/>
                    </a:solidFill>
                  </a:ln>
                </p:spPr>
                <p:txBody>
                  <a:bodyPr wrap="square" lIns="0" tIns="0" rIns="0" bIns="0" rtlCol="0" anchor="ctr">
                    <a:noAutofit/>
                  </a:bodyPr>
                  <a:lstStyle/>
                  <a:p>
                    <a:pPr defTabSz="914518">
                      <a:defRPr/>
                    </a:pPr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Sup>
                            <m:sSubSupPr>
                              <m:ctrlPr>
                                <a:rPr lang="en-NZ" sz="1200" i="1" ker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SupPr>
                            <m:e>
                              <m:r>
                                <a:rPr lang="en-NZ" sz="1200" i="1" ker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𝑞</m:t>
                              </m:r>
                            </m:e>
                            <m:sub>
                              <m:r>
                                <a:rPr lang="en-NZ" sz="1200" i="1" ker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𝑑𝑢𝑐𝑡</m:t>
                              </m:r>
                            </m:sub>
                            <m:sup>
                              <m:r>
                                <a:rPr lang="en-NZ" sz="1200" i="1" ker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𝐺𝑙𝑐</m:t>
                              </m:r>
                            </m:sup>
                          </m:sSubSup>
                        </m:oMath>
                      </m:oMathPara>
                    </a14:m>
                    <a:endParaRPr lang="en-NZ" sz="1200" kern="100" dirty="0">
                      <a:solidFill>
                        <a:prstClr val="black"/>
                      </a:solidFill>
                      <a:ea typeface="Aptos" panose="020B0004020202020204" pitchFamily="34" charset="0"/>
                      <a:cs typeface="Times New Roman" panose="02020603050405020304" pitchFamily="18" charset="0"/>
                    </a:endParaRPr>
                  </a:p>
                </p:txBody>
              </p:sp>
            </mc:Choice>
            <mc:Fallback>
              <p:sp>
                <p:nvSpPr>
                  <p:cNvPr id="113" name="TextBox 29">
                    <a:extLst>
                      <a:ext uri="{FF2B5EF4-FFF2-40B4-BE49-F238E27FC236}">
                        <a16:creationId xmlns:a16="http://schemas.microsoft.com/office/drawing/2014/main" id="{697FD2D7-F0BD-1614-8F01-F135CC8FC117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481437" y="5185837"/>
                    <a:ext cx="518264" cy="288000"/>
                  </a:xfrm>
                  <a:prstGeom prst="roundRect">
                    <a:avLst>
                      <a:gd name="adj" fmla="val 38026"/>
                    </a:avLst>
                  </a:prstGeom>
                  <a:blipFill>
                    <a:blip r:embed="rId13"/>
                    <a:stretch>
                      <a:fillRect/>
                    </a:stretch>
                  </a:blipFill>
                  <a:ln w="12700">
                    <a:solidFill>
                      <a:srgbClr val="FF0000"/>
                    </a:solidFill>
                  </a:ln>
                </p:spPr>
                <p:txBody>
                  <a:bodyPr/>
                  <a:lstStyle/>
                  <a:p>
                    <a:r>
                      <a:rPr lang="en-NZ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14" name="Rectangle: Rounded Corners 113">
                    <a:extLst>
                      <a:ext uri="{FF2B5EF4-FFF2-40B4-BE49-F238E27FC236}">
                        <a16:creationId xmlns:a16="http://schemas.microsoft.com/office/drawing/2014/main" id="{05174636-875D-2E3D-8C06-894B2A3E4159}"/>
                      </a:ext>
                    </a:extLst>
                  </p:cNvPr>
                  <p:cNvSpPr/>
                  <p:nvPr/>
                </p:nvSpPr>
                <p:spPr>
                  <a:xfrm>
                    <a:off x="7481442" y="2547749"/>
                    <a:ext cx="518258" cy="288000"/>
                  </a:xfrm>
                  <a:prstGeom prst="roundRect">
                    <a:avLst>
                      <a:gd name="adj" fmla="val 22549"/>
                    </a:avLst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4472C4">
                        <a:shade val="15000"/>
                      </a:srgbClr>
                    </a:solidFill>
                    <a:prstDash val="solid"/>
                    <a:miter lim="800000"/>
                  </a:ln>
                  <a:effectLst/>
                </p:spPr>
                <p:txBody>
                  <a:bodyPr lIns="72002" tIns="35999" rIns="35999" bIns="35999" rtlCol="0" anchor="ctr"/>
                  <a:lstStyle/>
                  <a:p>
                    <a:pPr algn="ctr" defTabSz="914518">
                      <a:defRPr/>
                    </a:pPr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Sup>
                            <m:sSubSupPr>
                              <m:ctrlPr>
                                <a:rPr lang="en-NZ" sz="1200" b="1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NZ" sz="1200" b="1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𝒗</m:t>
                              </m:r>
                            </m:e>
                            <m:sub>
                              <m:r>
                                <a:rPr lang="en-NZ" sz="1200" b="1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𝒎</m:t>
                              </m:r>
                            </m:sub>
                            <m:sup>
                              <m:r>
                                <a:rPr lang="en-NZ" sz="1200" b="1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𝑮𝑳𝑼𝑻</m:t>
                              </m:r>
                              <m:r>
                                <a:rPr lang="en-NZ" sz="1200" b="1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bSup>
                        </m:oMath>
                      </m:oMathPara>
                    </a14:m>
                    <a:endParaRPr lang="en-NZ" sz="1200" b="1" kern="0" dirty="0">
                      <a:solidFill>
                        <a:prstClr val="black"/>
                      </a:solidFill>
                      <a:latin typeface="Calibri" panose="020F0502020204030204"/>
                    </a:endParaRPr>
                  </a:p>
                </p:txBody>
              </p:sp>
            </mc:Choice>
            <mc:Fallback xmlns="">
              <p:sp>
                <p:nvSpPr>
                  <p:cNvPr id="114" name="Rectangle: Rounded Corners 113">
                    <a:extLst>
                      <a:ext uri="{FF2B5EF4-FFF2-40B4-BE49-F238E27FC236}">
                        <a16:creationId xmlns:a16="http://schemas.microsoft.com/office/drawing/2014/main" id="{05174636-875D-2E3D-8C06-894B2A3E4159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481442" y="2547749"/>
                    <a:ext cx="518258" cy="288000"/>
                  </a:xfrm>
                  <a:prstGeom prst="roundRect">
                    <a:avLst>
                      <a:gd name="adj" fmla="val 22549"/>
                    </a:avLst>
                  </a:prstGeom>
                  <a:blipFill>
                    <a:blip r:embed="rId14"/>
                    <a:stretch>
                      <a:fillRect/>
                    </a:stretch>
                  </a:blipFill>
                  <a:ln w="12700" cap="flat" cmpd="sng" algn="ctr">
                    <a:solidFill>
                      <a:srgbClr val="4472C4">
                        <a:shade val="15000"/>
                      </a:srgbClr>
                    </a:solidFill>
                    <a:prstDash val="solid"/>
                    <a:miter lim="800000"/>
                  </a:ln>
                  <a:effectLst/>
                </p:spPr>
                <p:txBody>
                  <a:bodyPr/>
                  <a:lstStyle/>
                  <a:p>
                    <a:r>
                      <a:rPr lang="en-NZ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115" name="TextBox 29">
                    <a:extLst>
                      <a:ext uri="{FF2B5EF4-FFF2-40B4-BE49-F238E27FC236}">
                        <a16:creationId xmlns:a16="http://schemas.microsoft.com/office/drawing/2014/main" id="{CA6CA3DE-BAC5-9D69-FA80-3DB19F8846CA}"/>
                      </a:ext>
                    </a:extLst>
                  </p:cNvPr>
                  <p:cNvSpPr txBox="1">
                    <a:spLocks/>
                  </p:cNvSpPr>
                  <p:nvPr/>
                </p:nvSpPr>
                <p:spPr>
                  <a:xfrm>
                    <a:off x="7547418" y="3230237"/>
                    <a:ext cx="386302" cy="288000"/>
                  </a:xfrm>
                  <a:prstGeom prst="roundRect">
                    <a:avLst>
                      <a:gd name="adj" fmla="val 38026"/>
                    </a:avLst>
                  </a:prstGeom>
                  <a:gradFill flip="none" rotWithShape="1">
                    <a:gsLst>
                      <a:gs pos="0">
                        <a:srgbClr val="FFC000"/>
                      </a:gs>
                      <a:gs pos="53000">
                        <a:sysClr val="window" lastClr="FFFFFF"/>
                      </a:gs>
                      <a:gs pos="100000">
                        <a:srgbClr val="FFC000"/>
                      </a:gs>
                    </a:gsLst>
                    <a:lin ang="0" scaled="1"/>
                    <a:tileRect/>
                  </a:gradFill>
                  <a:ln w="12700">
                    <a:solidFill>
                      <a:srgbClr val="FF0000"/>
                    </a:solidFill>
                  </a:ln>
                </p:spPr>
                <p:txBody>
                  <a:bodyPr wrap="square" lIns="0" tIns="0" rIns="0" bIns="0" rtlCol="0" anchor="ctr">
                    <a:noAutofit/>
                  </a:bodyPr>
                  <a:lstStyle/>
                  <a:p>
                    <a:pPr defTabSz="914518">
                      <a:defRPr/>
                    </a:pPr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Sup>
                            <m:sSubSupPr>
                              <m:ctrlPr>
                                <a:rPr lang="en-NZ" sz="1200" i="1" ker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SupPr>
                            <m:e>
                              <m:r>
                                <a:rPr lang="en-NZ" sz="1200" i="1" ker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𝑞</m:t>
                              </m:r>
                            </m:e>
                            <m:sub>
                              <m:r>
                                <a:rPr lang="en-NZ" sz="1200" i="1" ker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𝑖</m:t>
                              </m:r>
                            </m:sub>
                            <m:sup>
                              <m:r>
                                <a:rPr lang="en-NZ" sz="1200" i="1" ker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𝐺𝑙𝑐</m:t>
                              </m:r>
                            </m:sup>
                          </m:sSubSup>
                        </m:oMath>
                      </m:oMathPara>
                    </a14:m>
                    <a:endParaRPr lang="en-NZ" sz="1200" kern="100" dirty="0">
                      <a:solidFill>
                        <a:prstClr val="black"/>
                      </a:solidFill>
                      <a:ea typeface="Aptos" panose="020B0004020202020204" pitchFamily="34" charset="0"/>
                      <a:cs typeface="Times New Roman" panose="02020603050405020304" pitchFamily="18" charset="0"/>
                    </a:endParaRPr>
                  </a:p>
                </p:txBody>
              </p:sp>
            </mc:Choice>
            <mc:Fallback>
              <p:sp>
                <p:nvSpPr>
                  <p:cNvPr id="115" name="TextBox 29">
                    <a:extLst>
                      <a:ext uri="{FF2B5EF4-FFF2-40B4-BE49-F238E27FC236}">
                        <a16:creationId xmlns:a16="http://schemas.microsoft.com/office/drawing/2014/main" id="{CA6CA3DE-BAC5-9D69-FA80-3DB19F8846CA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547418" y="3230237"/>
                    <a:ext cx="386302" cy="288000"/>
                  </a:xfrm>
                  <a:prstGeom prst="roundRect">
                    <a:avLst>
                      <a:gd name="adj" fmla="val 38026"/>
                    </a:avLst>
                  </a:prstGeom>
                  <a:blipFill>
                    <a:blip r:embed="rId15"/>
                    <a:stretch>
                      <a:fillRect/>
                    </a:stretch>
                  </a:blipFill>
                  <a:ln w="12700">
                    <a:solidFill>
                      <a:srgbClr val="FF0000"/>
                    </a:solidFill>
                  </a:ln>
                </p:spPr>
                <p:txBody>
                  <a:bodyPr/>
                  <a:lstStyle/>
                  <a:p>
                    <a:r>
                      <a:rPr lang="en-NZ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16" name="Straight Arrow Connector 115">
                <a:extLst>
                  <a:ext uri="{FF2B5EF4-FFF2-40B4-BE49-F238E27FC236}">
                    <a16:creationId xmlns:a16="http://schemas.microsoft.com/office/drawing/2014/main" id="{2219149A-B0F3-BF0E-27B0-E7DA2785BDE8}"/>
                  </a:ext>
                </a:extLst>
              </p:cNvPr>
              <p:cNvCxnSpPr>
                <a:cxnSpLocks/>
                <a:endCxn id="115" idx="2"/>
              </p:cNvCxnSpPr>
              <p:nvPr/>
            </p:nvCxnSpPr>
            <p:spPr>
              <a:xfrm flipV="1">
                <a:off x="7740567" y="3518237"/>
                <a:ext cx="2" cy="1152000"/>
              </a:xfrm>
              <a:prstGeom prst="straightConnector1">
                <a:avLst/>
              </a:prstGeom>
              <a:noFill/>
              <a:ln w="28575" cap="flat" cmpd="sng" algn="ctr">
                <a:solidFill>
                  <a:srgbClr val="EC782A"/>
                </a:solidFill>
                <a:prstDash val="solid"/>
                <a:miter lim="800000"/>
                <a:tailEnd type="triangle" w="med" len="med"/>
              </a:ln>
              <a:effectLst/>
            </p:spPr>
          </p:cxnSp>
          <p:cxnSp>
            <p:nvCxnSpPr>
              <p:cNvPr id="117" name="Straight Arrow Connector 116">
                <a:extLst>
                  <a:ext uri="{FF2B5EF4-FFF2-40B4-BE49-F238E27FC236}">
                    <a16:creationId xmlns:a16="http://schemas.microsoft.com/office/drawing/2014/main" id="{921AE288-B1AE-C96F-8C97-5FA1F7C24434}"/>
                  </a:ext>
                </a:extLst>
              </p:cNvPr>
              <p:cNvCxnSpPr>
                <a:cxnSpLocks/>
                <a:stCxn id="115" idx="0"/>
                <a:endCxn id="114" idx="2"/>
              </p:cNvCxnSpPr>
              <p:nvPr/>
            </p:nvCxnSpPr>
            <p:spPr>
              <a:xfrm flipV="1">
                <a:off x="7740569" y="2835749"/>
                <a:ext cx="2" cy="394488"/>
              </a:xfrm>
              <a:prstGeom prst="straightConnector1">
                <a:avLst/>
              </a:prstGeom>
              <a:noFill/>
              <a:ln w="28575" cap="flat" cmpd="sng" algn="ctr">
                <a:solidFill>
                  <a:srgbClr val="EC782A"/>
                </a:solidFill>
                <a:prstDash val="solid"/>
                <a:miter lim="800000"/>
                <a:tailEnd type="triangle" w="med" len="med"/>
              </a:ln>
              <a:effectLst/>
            </p:spPr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18" name="TextBox 29">
                    <a:extLst>
                      <a:ext uri="{FF2B5EF4-FFF2-40B4-BE49-F238E27FC236}">
                        <a16:creationId xmlns:a16="http://schemas.microsoft.com/office/drawing/2014/main" id="{2134002A-3745-292D-2B8A-AD615A522B15}"/>
                      </a:ext>
                    </a:extLst>
                  </p:cNvPr>
                  <p:cNvSpPr txBox="1">
                    <a:spLocks/>
                  </p:cNvSpPr>
                  <p:nvPr/>
                </p:nvSpPr>
                <p:spPr>
                  <a:xfrm>
                    <a:off x="7545295" y="1524899"/>
                    <a:ext cx="390548" cy="288000"/>
                  </a:xfrm>
                  <a:prstGeom prst="roundRect">
                    <a:avLst>
                      <a:gd name="adj" fmla="val 38026"/>
                    </a:avLst>
                  </a:prstGeom>
                  <a:gradFill flip="none" rotWithShape="1">
                    <a:gsLst>
                      <a:gs pos="0">
                        <a:srgbClr val="FFC000"/>
                      </a:gs>
                      <a:gs pos="53000">
                        <a:sysClr val="window" lastClr="FFFFFF"/>
                      </a:gs>
                      <a:gs pos="100000">
                        <a:srgbClr val="FFC000"/>
                      </a:gs>
                    </a:gsLst>
                    <a:lin ang="0" scaled="1"/>
                    <a:tileRect/>
                  </a:gradFill>
                  <a:ln w="12700">
                    <a:solidFill>
                      <a:srgbClr val="FF0000"/>
                    </a:solidFill>
                  </a:ln>
                </p:spPr>
                <p:txBody>
                  <a:bodyPr wrap="square" lIns="0" tIns="0" rIns="0" bIns="0" rtlCol="0" anchor="ctr">
                    <a:noAutofit/>
                  </a:bodyPr>
                  <a:lstStyle/>
                  <a:p>
                    <a:pPr defTabSz="914518">
                      <a:defRPr/>
                    </a:pPr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Sup>
                            <m:sSubSupPr>
                              <m:ctrlPr>
                                <a:rPr lang="en-NZ" sz="1200" i="1" ker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SupPr>
                            <m:e>
                              <m:r>
                                <a:rPr lang="en-NZ" sz="1200" i="1" ker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𝑞</m:t>
                              </m:r>
                            </m:e>
                            <m:sub>
                              <m:r>
                                <a:rPr lang="en-NZ" sz="1200" i="1" ker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𝑏</m:t>
                              </m:r>
                            </m:sub>
                            <m:sup>
                              <m:r>
                                <a:rPr lang="en-NZ" sz="1200" i="1" ker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𝐺𝑙𝑐</m:t>
                              </m:r>
                            </m:sup>
                          </m:sSubSup>
                        </m:oMath>
                      </m:oMathPara>
                    </a14:m>
                    <a:endParaRPr lang="en-NZ" sz="1200" kern="100" dirty="0">
                      <a:solidFill>
                        <a:prstClr val="black"/>
                      </a:solidFill>
                      <a:ea typeface="Aptos" panose="020B0004020202020204" pitchFamily="34" charset="0"/>
                      <a:cs typeface="Times New Roman" panose="02020603050405020304" pitchFamily="18" charset="0"/>
                    </a:endParaRPr>
                  </a:p>
                </p:txBody>
              </p:sp>
            </mc:Choice>
            <mc:Fallback xmlns="">
              <p:sp>
                <p:nvSpPr>
                  <p:cNvPr id="118" name="TextBox 29">
                    <a:extLst>
                      <a:ext uri="{FF2B5EF4-FFF2-40B4-BE49-F238E27FC236}">
                        <a16:creationId xmlns:a16="http://schemas.microsoft.com/office/drawing/2014/main" id="{2134002A-3745-292D-2B8A-AD615A522B15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545295" y="1524899"/>
                    <a:ext cx="390548" cy="288000"/>
                  </a:xfrm>
                  <a:prstGeom prst="roundRect">
                    <a:avLst>
                      <a:gd name="adj" fmla="val 38026"/>
                    </a:avLst>
                  </a:prstGeom>
                  <a:blipFill>
                    <a:blip r:embed="rId16"/>
                    <a:stretch>
                      <a:fillRect/>
                    </a:stretch>
                  </a:blipFill>
                  <a:ln w="12700">
                    <a:solidFill>
                      <a:srgbClr val="FF0000"/>
                    </a:solidFill>
                  </a:ln>
                </p:spPr>
                <p:txBody>
                  <a:bodyPr/>
                  <a:lstStyle/>
                  <a:p>
                    <a:r>
                      <a:rPr lang="en-NZ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19" name="Straight Arrow Connector 118">
                <a:extLst>
                  <a:ext uri="{FF2B5EF4-FFF2-40B4-BE49-F238E27FC236}">
                    <a16:creationId xmlns:a16="http://schemas.microsoft.com/office/drawing/2014/main" id="{29FE3F15-9097-FA40-B434-DDEDE30EA110}"/>
                  </a:ext>
                </a:extLst>
              </p:cNvPr>
              <p:cNvCxnSpPr>
                <a:cxnSpLocks/>
                <a:stCxn id="114" idx="0"/>
                <a:endCxn id="118" idx="2"/>
              </p:cNvCxnSpPr>
              <p:nvPr/>
            </p:nvCxnSpPr>
            <p:spPr>
              <a:xfrm flipH="1" flipV="1">
                <a:off x="7740569" y="1812899"/>
                <a:ext cx="2" cy="734850"/>
              </a:xfrm>
              <a:prstGeom prst="straightConnector1">
                <a:avLst/>
              </a:prstGeom>
              <a:noFill/>
              <a:ln w="28575" cap="flat" cmpd="sng" algn="ctr">
                <a:solidFill>
                  <a:srgbClr val="EC782A"/>
                </a:solidFill>
                <a:prstDash val="solid"/>
                <a:miter lim="800000"/>
                <a:tailEnd type="triangle" w="med" len="med"/>
              </a:ln>
              <a:effectLst/>
            </p:spPr>
          </p:cxnSp>
          <p:cxnSp>
            <p:nvCxnSpPr>
              <p:cNvPr id="120" name="Straight Arrow Connector 119">
                <a:extLst>
                  <a:ext uri="{FF2B5EF4-FFF2-40B4-BE49-F238E27FC236}">
                    <a16:creationId xmlns:a16="http://schemas.microsoft.com/office/drawing/2014/main" id="{A6C15C68-B8AC-5C00-7A5B-5183A9A4FE6D}"/>
                  </a:ext>
                </a:extLst>
              </p:cNvPr>
              <p:cNvCxnSpPr>
                <a:cxnSpLocks/>
                <a:stCxn id="113" idx="0"/>
              </p:cNvCxnSpPr>
              <p:nvPr/>
            </p:nvCxnSpPr>
            <p:spPr>
              <a:xfrm flipH="1" flipV="1">
                <a:off x="7738447" y="4945925"/>
                <a:ext cx="2122" cy="239912"/>
              </a:xfrm>
              <a:prstGeom prst="straightConnector1">
                <a:avLst/>
              </a:prstGeom>
              <a:noFill/>
              <a:ln w="28575" cap="flat" cmpd="sng" algn="ctr">
                <a:solidFill>
                  <a:srgbClr val="EC782A"/>
                </a:solidFill>
                <a:prstDash val="solid"/>
                <a:miter lim="800000"/>
                <a:tailEnd type="triangle" w="med" len="med"/>
              </a:ln>
              <a:effectLst/>
            </p:spPr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21" name="Rectangle: Rounded Corners 120">
                    <a:extLst>
                      <a:ext uri="{FF2B5EF4-FFF2-40B4-BE49-F238E27FC236}">
                        <a16:creationId xmlns:a16="http://schemas.microsoft.com/office/drawing/2014/main" id="{C582A7C3-0801-B39B-C666-3437D671C485}"/>
                      </a:ext>
                    </a:extLst>
                  </p:cNvPr>
                  <p:cNvSpPr/>
                  <p:nvPr/>
                </p:nvSpPr>
                <p:spPr>
                  <a:xfrm>
                    <a:off x="5229402" y="4659652"/>
                    <a:ext cx="2704319" cy="288000"/>
                  </a:xfrm>
                  <a:prstGeom prst="roundRect">
                    <a:avLst>
                      <a:gd name="adj" fmla="val 22549"/>
                    </a:avLst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4472C4">
                        <a:shade val="15000"/>
                      </a:srgbClr>
                    </a:solidFill>
                    <a:prstDash val="solid"/>
                    <a:miter lim="800000"/>
                  </a:ln>
                  <a:effectLst/>
                </p:spPr>
                <p:txBody>
                  <a:bodyPr lIns="72002" tIns="35999" rIns="35999" bIns="35999" rtlCol="0" anchor="ctr"/>
                  <a:lstStyle/>
                  <a:p>
                    <a:pPr algn="ctr" defTabSz="914518">
                      <a:defRPr/>
                    </a:pPr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Sup>
                            <m:sSubSupPr>
                              <m:ctrlPr>
                                <a:rPr lang="en-NZ" sz="1200" b="1" i="1" kern="0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NZ" sz="1200" b="1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𝒗</m:t>
                              </m:r>
                            </m:e>
                            <m:sub>
                              <m:r>
                                <a:rPr lang="en-NZ" sz="1200" b="1" i="1" kern="0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`</m:t>
                              </m:r>
                              <m:r>
                                <a:rPr lang="en-NZ" sz="1200" b="1" i="1" kern="0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𝒎</m:t>
                              </m:r>
                            </m:sub>
                            <m:sup>
                              <m:r>
                                <a:rPr lang="en-NZ" sz="1200" b="1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𝑺𝑮𝑳𝑻</m:t>
                              </m:r>
                              <m:r>
                                <a:rPr lang="en-NZ" sz="1200" b="1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p>
                          </m:sSubSup>
                        </m:oMath>
                      </m:oMathPara>
                    </a14:m>
                    <a:endParaRPr lang="en-NZ" sz="1200" b="1" kern="0" dirty="0">
                      <a:solidFill>
                        <a:prstClr val="black"/>
                      </a:solidFill>
                      <a:latin typeface="Calibri" panose="020F0502020204030204"/>
                    </a:endParaRPr>
                  </a:p>
                </p:txBody>
              </p:sp>
            </mc:Choice>
            <mc:Fallback xmlns="">
              <p:sp>
                <p:nvSpPr>
                  <p:cNvPr id="121" name="Rectangle: Rounded Corners 120">
                    <a:extLst>
                      <a:ext uri="{FF2B5EF4-FFF2-40B4-BE49-F238E27FC236}">
                        <a16:creationId xmlns:a16="http://schemas.microsoft.com/office/drawing/2014/main" id="{C582A7C3-0801-B39B-C666-3437D671C485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229402" y="4659652"/>
                    <a:ext cx="2704319" cy="288000"/>
                  </a:xfrm>
                  <a:prstGeom prst="roundRect">
                    <a:avLst>
                      <a:gd name="adj" fmla="val 22549"/>
                    </a:avLst>
                  </a:prstGeom>
                  <a:blipFill>
                    <a:blip r:embed="rId17"/>
                    <a:stretch>
                      <a:fillRect/>
                    </a:stretch>
                  </a:blipFill>
                  <a:ln w="12700" cap="flat" cmpd="sng" algn="ctr">
                    <a:solidFill>
                      <a:srgbClr val="4472C4">
                        <a:shade val="15000"/>
                      </a:srgbClr>
                    </a:solidFill>
                    <a:prstDash val="solid"/>
                    <a:miter lim="800000"/>
                  </a:ln>
                  <a:effectLst/>
                </p:spPr>
                <p:txBody>
                  <a:bodyPr/>
                  <a:lstStyle/>
                  <a:p>
                    <a:r>
                      <a:rPr lang="en-NZ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328" name="TextBox 327">
                  <a:extLst>
                    <a:ext uri="{FF2B5EF4-FFF2-40B4-BE49-F238E27FC236}">
                      <a16:creationId xmlns:a16="http://schemas.microsoft.com/office/drawing/2014/main" id="{4552194A-3E9E-E6CF-3E6E-C2185FFD234E}"/>
                    </a:ext>
                  </a:extLst>
                </p:cNvPr>
                <p:cNvSpPr txBox="1"/>
                <p:nvPr/>
              </p:nvSpPr>
              <p:spPr>
                <a:xfrm>
                  <a:off x="199216" y="5081864"/>
                  <a:ext cx="2328084" cy="668453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r>
                    <a:rPr lang="en-NZ" sz="1400" b="1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Mass balance for glucose</a:t>
                  </a:r>
                </a:p>
                <a:p>
                  <a:r>
                    <a:rPr lang="en-NZ" sz="1400" i="1" dirty="0">
                      <a:latin typeface="Cambria Math" panose="02040503050406030204" pitchFamily="18" charset="0"/>
                    </a:rPr>
                    <a:t>`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NZ" sz="1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NZ" sz="1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  <m:sSubSup>
                            <m:sSubSupPr>
                              <m:ctrlPr>
                                <a:rPr lang="en-NZ" sz="1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NZ" sz="1400" b="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e>
                            <m:sub>
                              <m:r>
                                <a:rPr lang="en-NZ" sz="1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  <m:sup>
                              <m:r>
                                <a:rPr lang="en-NZ" sz="1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𝐺𝑙𝑐</m:t>
                              </m:r>
                            </m:sup>
                          </m:sSubSup>
                        </m:num>
                        <m:den>
                          <m:r>
                            <a:rPr lang="en-NZ" sz="1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en-NZ" sz="1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den>
                      </m:f>
                      <m:r>
                        <a:rPr lang="en-NZ" sz="1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en-NZ" sz="14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NZ" sz="1400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NZ" sz="1400" i="1"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  <m:sup>
                          <m:r>
                            <a:rPr lang="en-NZ" sz="1400" b="0" i="1" smtClean="0">
                              <a:latin typeface="Cambria Math" panose="02040503050406030204" pitchFamily="18" charset="0"/>
                            </a:rPr>
                            <m:t>𝑆𝐺𝐿𝑇</m:t>
                          </m:r>
                          <m:r>
                            <a:rPr lang="en-NZ" sz="1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</m:sSubSup>
                      <m:r>
                        <a:rPr lang="en-NZ" sz="1400" b="0" i="1" smtClean="0">
                          <a:latin typeface="Cambria Math" panose="02040503050406030204" pitchFamily="18" charset="0"/>
                        </a:rPr>
                        <m:t>−</m:t>
                      </m:r>
                      <m:sSubSup>
                        <m:sSubSupPr>
                          <m:ctrlPr>
                            <a:rPr lang="en-NZ" sz="14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NZ" sz="1400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NZ" sz="1400" i="1"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  <m:sup>
                          <m:r>
                            <a:rPr lang="en-NZ" sz="1400" b="0" i="1" smtClean="0">
                              <a:latin typeface="Cambria Math" panose="02040503050406030204" pitchFamily="18" charset="0"/>
                            </a:rPr>
                            <m:t>𝐺𝐿𝑈𝑇</m:t>
                          </m:r>
                          <m:r>
                            <a:rPr lang="en-NZ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</m:oMath>
                  </a14:m>
                  <a:r>
                    <a:rPr lang="en-NZ" sz="1400" dirty="0"/>
                    <a:t> </a:t>
                  </a:r>
                </a:p>
              </p:txBody>
            </p:sp>
          </mc:Choice>
          <mc:Fallback>
            <p:sp>
              <p:nvSpPr>
                <p:cNvPr id="328" name="TextBox 327">
                  <a:extLst>
                    <a:ext uri="{FF2B5EF4-FFF2-40B4-BE49-F238E27FC236}">
                      <a16:creationId xmlns:a16="http://schemas.microsoft.com/office/drawing/2014/main" id="{4552194A-3E9E-E6CF-3E6E-C2185FFD234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99216" y="5081864"/>
                  <a:ext cx="2328084" cy="668453"/>
                </a:xfrm>
                <a:prstGeom prst="rect">
                  <a:avLst/>
                </a:prstGeom>
                <a:blipFill>
                  <a:blip r:embed="rId18"/>
                  <a:stretch>
                    <a:fillRect l="-785" t="-1835" b="-917"/>
                  </a:stretch>
                </a:blipFill>
              </p:spPr>
              <p:txBody>
                <a:bodyPr/>
                <a:lstStyle/>
                <a:p>
                  <a:r>
                    <a:rPr lang="en-NZ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43" name="Group 342">
            <a:extLst>
              <a:ext uri="{FF2B5EF4-FFF2-40B4-BE49-F238E27FC236}">
                <a16:creationId xmlns:a16="http://schemas.microsoft.com/office/drawing/2014/main" id="{AF3D2908-C936-A928-45BB-FD3A39A463E9}"/>
              </a:ext>
            </a:extLst>
          </p:cNvPr>
          <p:cNvGrpSpPr/>
          <p:nvPr/>
        </p:nvGrpSpPr>
        <p:grpSpPr>
          <a:xfrm>
            <a:off x="173816" y="647788"/>
            <a:ext cx="4721368" cy="5993247"/>
            <a:chOff x="173816" y="647788"/>
            <a:chExt cx="4721368" cy="5993247"/>
          </a:xfrm>
        </p:grpSpPr>
        <p:grpSp>
          <p:nvGrpSpPr>
            <p:cNvPr id="319" name="Group 318">
              <a:extLst>
                <a:ext uri="{FF2B5EF4-FFF2-40B4-BE49-F238E27FC236}">
                  <a16:creationId xmlns:a16="http://schemas.microsoft.com/office/drawing/2014/main" id="{5399ACDC-CA67-D550-3E2D-EEB4E2D90B52}"/>
                </a:ext>
              </a:extLst>
            </p:cNvPr>
            <p:cNvGrpSpPr/>
            <p:nvPr/>
          </p:nvGrpSpPr>
          <p:grpSpPr>
            <a:xfrm>
              <a:off x="3857389" y="647788"/>
              <a:ext cx="1037795" cy="4212014"/>
              <a:chOff x="4900381" y="1020523"/>
              <a:chExt cx="1037795" cy="4212014"/>
            </a:xfrm>
          </p:grpSpPr>
          <p:grpSp>
            <p:nvGrpSpPr>
              <p:cNvPr id="306" name="Group 305">
                <a:extLst>
                  <a:ext uri="{FF2B5EF4-FFF2-40B4-BE49-F238E27FC236}">
                    <a16:creationId xmlns:a16="http://schemas.microsoft.com/office/drawing/2014/main" id="{BB32E51C-4A8F-AF59-00C6-FEC3B10C8FDC}"/>
                  </a:ext>
                </a:extLst>
              </p:cNvPr>
              <p:cNvGrpSpPr/>
              <p:nvPr/>
            </p:nvGrpSpPr>
            <p:grpSpPr>
              <a:xfrm>
                <a:off x="4900381" y="1020523"/>
                <a:ext cx="1037795" cy="4212014"/>
                <a:chOff x="4862281" y="1261823"/>
                <a:chExt cx="1037795" cy="4212014"/>
              </a:xfrm>
            </p:grpSpPr>
            <mc:AlternateContent xmlns:mc="http://schemas.openxmlformats.org/markup-compatibility/2006">
              <mc:Choice xmlns:a14="http://schemas.microsoft.com/office/drawing/2010/main" Requires="a14">
                <p:sp>
                  <p:nvSpPr>
                    <p:cNvPr id="122" name="TextBox 29">
                      <a:extLst>
                        <a:ext uri="{FF2B5EF4-FFF2-40B4-BE49-F238E27FC236}">
                          <a16:creationId xmlns:a16="http://schemas.microsoft.com/office/drawing/2014/main" id="{18708BD9-BCD7-41EE-0EBC-4835CA7F33F5}"/>
                        </a:ext>
                      </a:extLst>
                    </p:cNvPr>
                    <p:cNvSpPr txBox="1">
                      <a:spLocks/>
                    </p:cNvSpPr>
                    <p:nvPr/>
                  </p:nvSpPr>
                  <p:spPr>
                    <a:xfrm>
                      <a:off x="5197274" y="5185837"/>
                      <a:ext cx="531114" cy="288000"/>
                    </a:xfrm>
                    <a:prstGeom prst="roundRect">
                      <a:avLst>
                        <a:gd name="adj" fmla="val 38026"/>
                      </a:avLst>
                    </a:prstGeom>
                    <a:gradFill>
                      <a:gsLst>
                        <a:gs pos="0">
                          <a:srgbClr val="FF7272"/>
                        </a:gs>
                        <a:gs pos="53000">
                          <a:sysClr val="window" lastClr="FFFFFF"/>
                        </a:gs>
                        <a:gs pos="100000">
                          <a:srgbClr val="FF7272"/>
                        </a:gs>
                      </a:gsLst>
                      <a:lin ang="0" scaled="1"/>
                    </a:gradFill>
                    <a:ln w="12700">
                      <a:solidFill>
                        <a:srgbClr val="FF0000"/>
                      </a:solidFill>
                    </a:ln>
                  </p:spPr>
                  <p:txBody>
                    <a:bodyPr wrap="square" lIns="0" tIns="0" rIns="0" bIns="0" rtlCol="0" anchor="ctr">
                      <a:noAutofit/>
                    </a:bodyPr>
                    <a:lstStyle/>
                    <a:p>
                      <a:pPr defTabSz="914518">
                        <a:defRPr/>
                      </a:pPr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Sup>
                              <m:sSubSupPr>
                                <m:ctrlPr>
                                  <a:rPr lang="en-NZ" sz="1200" i="1" ker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NZ" sz="1200" i="1" ker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𝑞</m:t>
                                </m:r>
                              </m:e>
                              <m:sub>
                                <m:r>
                                  <a:rPr lang="en-NZ" sz="1200" i="1" ker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𝑑𝑢𝑐𝑡</m:t>
                                </m:r>
                              </m:sub>
                              <m:sup>
                                <m:sSup>
                                  <m:sSupPr>
                                    <m:ctrlPr>
                                      <a:rPr lang="en-NZ" sz="1200" i="1" ker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NZ" sz="1200" i="1" ker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𝑁𝑎</m:t>
                                    </m:r>
                                  </m:e>
                                  <m:sup>
                                    <m:r>
                                      <a:rPr lang="en-NZ" sz="1200" i="1" ker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+</m:t>
                                    </m:r>
                                  </m:sup>
                                </m:sSup>
                              </m:sup>
                            </m:sSubSup>
                          </m:oMath>
                        </m:oMathPara>
                      </a14:m>
                      <a:endParaRPr lang="en-NZ" sz="1200" kern="100" dirty="0">
                        <a:solidFill>
                          <a:prstClr val="black"/>
                        </a:solidFill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</mc:Choice>
              <mc:Fallback>
                <p:sp>
                  <p:nvSpPr>
                    <p:cNvPr id="122" name="TextBox 29">
                      <a:extLst>
                        <a:ext uri="{FF2B5EF4-FFF2-40B4-BE49-F238E27FC236}">
                          <a16:creationId xmlns:a16="http://schemas.microsoft.com/office/drawing/2014/main" id="{18708BD9-BCD7-41EE-0EBC-4835CA7F33F5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197274" y="5185837"/>
                      <a:ext cx="531114" cy="288000"/>
                    </a:xfrm>
                    <a:prstGeom prst="roundRect">
                      <a:avLst>
                        <a:gd name="adj" fmla="val 38026"/>
                      </a:avLst>
                    </a:prstGeom>
                    <a:blipFill>
                      <a:blip r:embed="rId19"/>
                      <a:stretch>
                        <a:fillRect b="-2041"/>
                      </a:stretch>
                    </a:blipFill>
                    <a:ln w="12700">
                      <a:solidFill>
                        <a:srgbClr val="FF0000"/>
                      </a:solidFill>
                    </a:ln>
                  </p:spPr>
                  <p:txBody>
                    <a:bodyPr/>
                    <a:lstStyle/>
                    <a:p>
                      <a:r>
                        <a:rPr lang="en-NZ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23" name="TextBox 29">
                      <a:extLst>
                        <a:ext uri="{FF2B5EF4-FFF2-40B4-BE49-F238E27FC236}">
                          <a16:creationId xmlns:a16="http://schemas.microsoft.com/office/drawing/2014/main" id="{C6E41489-69A7-CA2C-4E3C-14235699A1CE}"/>
                        </a:ext>
                      </a:extLst>
                    </p:cNvPr>
                    <p:cNvSpPr txBox="1">
                      <a:spLocks/>
                    </p:cNvSpPr>
                    <p:nvPr/>
                  </p:nvSpPr>
                  <p:spPr>
                    <a:xfrm>
                      <a:off x="5241714" y="3934893"/>
                      <a:ext cx="442236" cy="288000"/>
                    </a:xfrm>
                    <a:prstGeom prst="roundRect">
                      <a:avLst>
                        <a:gd name="adj" fmla="val 38026"/>
                      </a:avLst>
                    </a:prstGeom>
                    <a:gradFill flip="none" rotWithShape="1">
                      <a:gsLst>
                        <a:gs pos="0">
                          <a:srgbClr val="FF7272"/>
                        </a:gs>
                        <a:gs pos="53000">
                          <a:sysClr val="window" lastClr="FFFFFF"/>
                        </a:gs>
                        <a:gs pos="100000">
                          <a:srgbClr val="FF7272"/>
                        </a:gs>
                      </a:gsLst>
                      <a:lin ang="0" scaled="1"/>
                      <a:tileRect/>
                    </a:gradFill>
                    <a:ln w="12700">
                      <a:solidFill>
                        <a:srgbClr val="FF0000"/>
                      </a:solidFill>
                    </a:ln>
                  </p:spPr>
                  <p:txBody>
                    <a:bodyPr wrap="square" lIns="0" tIns="0" rIns="0" bIns="0" rtlCol="0" anchor="ctr">
                      <a:noAutofit/>
                    </a:bodyPr>
                    <a:lstStyle/>
                    <a:p>
                      <a:pPr defTabSz="914518">
                        <a:defRPr/>
                      </a:pPr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Sup>
                              <m:sSubSupPr>
                                <m:ctrlPr>
                                  <a:rPr lang="en-NZ" sz="1200" i="1" ker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NZ" sz="1200" i="1" ker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𝑞</m:t>
                                </m:r>
                              </m:e>
                              <m:sub>
                                <m:r>
                                  <a:rPr lang="en-NZ" sz="1200" i="1" ker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𝑖</m:t>
                                </m:r>
                              </m:sub>
                              <m:sup>
                                <m:sSup>
                                  <m:sSupPr>
                                    <m:ctrlPr>
                                      <a:rPr lang="en-NZ" sz="1200" i="1" ker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NZ" sz="1200" i="1" ker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𝑁𝑎</m:t>
                                    </m:r>
                                  </m:e>
                                  <m:sup>
                                    <m:r>
                                      <a:rPr lang="en-NZ" sz="1200" i="1" ker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+</m:t>
                                    </m:r>
                                  </m:sup>
                                </m:sSup>
                              </m:sup>
                            </m:sSubSup>
                          </m:oMath>
                        </m:oMathPara>
                      </a14:m>
                      <a:endParaRPr lang="en-NZ" sz="1200" kern="100" dirty="0">
                        <a:solidFill>
                          <a:prstClr val="black"/>
                        </a:solidFill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</mc:Choice>
              <mc:Fallback xmlns="">
                <p:sp>
                  <p:nvSpPr>
                    <p:cNvPr id="123" name="TextBox 29">
                      <a:extLst>
                        <a:ext uri="{FF2B5EF4-FFF2-40B4-BE49-F238E27FC236}">
                          <a16:creationId xmlns:a16="http://schemas.microsoft.com/office/drawing/2014/main" id="{C6E41489-69A7-CA2C-4E3C-14235699A1CE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241714" y="3934893"/>
                      <a:ext cx="442236" cy="288000"/>
                    </a:xfrm>
                    <a:prstGeom prst="roundRect">
                      <a:avLst>
                        <a:gd name="adj" fmla="val 38026"/>
                      </a:avLst>
                    </a:prstGeom>
                    <a:blipFill>
                      <a:blip r:embed="rId20"/>
                      <a:stretch>
                        <a:fillRect/>
                      </a:stretch>
                    </a:blipFill>
                    <a:ln w="12700">
                      <a:solidFill>
                        <a:srgbClr val="FF0000"/>
                      </a:solidFill>
                    </a:ln>
                  </p:spPr>
                  <p:txBody>
                    <a:bodyPr/>
                    <a:lstStyle/>
                    <a:p>
                      <a:r>
                        <a:rPr lang="en-NZ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124" name="Straight Arrow Connector 123">
                  <a:extLst>
                    <a:ext uri="{FF2B5EF4-FFF2-40B4-BE49-F238E27FC236}">
                      <a16:creationId xmlns:a16="http://schemas.microsoft.com/office/drawing/2014/main" id="{DC4FEEA5-F5D3-F220-AF2A-CC520C664B2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5462713" y="2823685"/>
                  <a:ext cx="0" cy="1104279"/>
                </a:xfrm>
                <a:prstGeom prst="straightConnector1">
                  <a:avLst/>
                </a:prstGeom>
                <a:noFill/>
                <a:ln w="28575" cap="flat" cmpd="sng" algn="ctr">
                  <a:solidFill>
                    <a:srgbClr val="FF0000"/>
                  </a:solidFill>
                  <a:prstDash val="solid"/>
                  <a:miter lim="800000"/>
                  <a:tailEnd type="triangle" w="med" len="med"/>
                </a:ln>
                <a:effectLst/>
              </p:spPr>
            </p:cxnSp>
            <p:sp>
              <p:nvSpPr>
                <p:cNvPr id="171" name="TextBox 170">
                  <a:extLst>
                    <a:ext uri="{FF2B5EF4-FFF2-40B4-BE49-F238E27FC236}">
                      <a16:creationId xmlns:a16="http://schemas.microsoft.com/office/drawing/2014/main" id="{F52367D7-A91E-516E-3ECB-EA424867B1C0}"/>
                    </a:ext>
                  </a:extLst>
                </p:cNvPr>
                <p:cNvSpPr txBox="1"/>
                <p:nvPr/>
              </p:nvSpPr>
              <p:spPr>
                <a:xfrm>
                  <a:off x="5320623" y="4438893"/>
                  <a:ext cx="110453" cy="259675"/>
                </a:xfrm>
                <a:prstGeom prst="ellipse">
                  <a:avLst/>
                </a:prstGeom>
                <a:noFill/>
              </p:spPr>
              <p:txBody>
                <a:bodyPr wrap="none" lIns="0" tIns="0" rIns="0" bIns="0" rtlCol="0" anchor="ctr">
                  <a:spAutoFit/>
                </a:bodyPr>
                <a:lstStyle/>
                <a:p>
                  <a:pPr algn="ctr" defTabSz="914518">
                    <a:defRPr/>
                  </a:pPr>
                  <a:r>
                    <a:rPr lang="en-NZ" sz="1200" kern="0" dirty="0">
                      <a:solidFill>
                        <a:srgbClr val="FF000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2</a:t>
                  </a:r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26" name="TextBox 29">
                      <a:extLst>
                        <a:ext uri="{FF2B5EF4-FFF2-40B4-BE49-F238E27FC236}">
                          <a16:creationId xmlns:a16="http://schemas.microsoft.com/office/drawing/2014/main" id="{E187229E-8610-0E5A-EF77-4567DD8516E2}"/>
                        </a:ext>
                      </a:extLst>
                    </p:cNvPr>
                    <p:cNvSpPr txBox="1">
                      <a:spLocks/>
                    </p:cNvSpPr>
                    <p:nvPr/>
                  </p:nvSpPr>
                  <p:spPr>
                    <a:xfrm>
                      <a:off x="5215867" y="1261823"/>
                      <a:ext cx="493942" cy="288000"/>
                    </a:xfrm>
                    <a:prstGeom prst="roundRect">
                      <a:avLst>
                        <a:gd name="adj" fmla="val 38026"/>
                      </a:avLst>
                    </a:prstGeom>
                    <a:gradFill flip="none" rotWithShape="1">
                      <a:gsLst>
                        <a:gs pos="5000">
                          <a:srgbClr val="FF7272"/>
                        </a:gs>
                        <a:gs pos="53000">
                          <a:sysClr val="window" lastClr="FFFFFF"/>
                        </a:gs>
                        <a:gs pos="100000">
                          <a:srgbClr val="FF7272"/>
                        </a:gs>
                      </a:gsLst>
                      <a:lin ang="0" scaled="1"/>
                      <a:tileRect/>
                    </a:gradFill>
                    <a:ln w="12700">
                      <a:solidFill>
                        <a:srgbClr val="FF0000"/>
                      </a:solidFill>
                    </a:ln>
                  </p:spPr>
                  <p:txBody>
                    <a:bodyPr wrap="square" lIns="0" tIns="0" rIns="0" bIns="0" rtlCol="0" anchor="ctr">
                      <a:noAutofit/>
                    </a:bodyPr>
                    <a:lstStyle/>
                    <a:p>
                      <a:pPr defTabSz="914518">
                        <a:defRPr/>
                      </a:pPr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Sup>
                              <m:sSubSupPr>
                                <m:ctrlPr>
                                  <a:rPr lang="en-NZ" sz="1200" i="1" ker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NZ" sz="1200" i="1" ker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𝑞</m:t>
                                </m:r>
                              </m:e>
                              <m:sub>
                                <m:r>
                                  <a:rPr lang="en-NZ" sz="1200" i="1" ker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𝑏</m:t>
                                </m:r>
                              </m:sub>
                              <m:sup>
                                <m:sSup>
                                  <m:sSupPr>
                                    <m:ctrlPr>
                                      <a:rPr lang="en-NZ" sz="1200" i="1" ker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NZ" sz="1200" i="1" ker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𝑁𝑎</m:t>
                                    </m:r>
                                  </m:e>
                                  <m:sup>
                                    <m:r>
                                      <a:rPr lang="en-NZ" sz="1200" i="1" ker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+</m:t>
                                    </m:r>
                                  </m:sup>
                                </m:sSup>
                              </m:sup>
                            </m:sSubSup>
                          </m:oMath>
                        </m:oMathPara>
                      </a14:m>
                      <a:endParaRPr lang="en-NZ" sz="1200" kern="100" dirty="0">
                        <a:solidFill>
                          <a:prstClr val="black"/>
                        </a:solidFill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</mc:Choice>
              <mc:Fallback xmlns="">
                <p:sp>
                  <p:nvSpPr>
                    <p:cNvPr id="126" name="TextBox 29">
                      <a:extLst>
                        <a:ext uri="{FF2B5EF4-FFF2-40B4-BE49-F238E27FC236}">
                          <a16:creationId xmlns:a16="http://schemas.microsoft.com/office/drawing/2014/main" id="{E187229E-8610-0E5A-EF77-4567DD8516E2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215867" y="1261823"/>
                      <a:ext cx="493942" cy="288000"/>
                    </a:xfrm>
                    <a:prstGeom prst="roundRect">
                      <a:avLst>
                        <a:gd name="adj" fmla="val 38026"/>
                      </a:avLst>
                    </a:prstGeom>
                    <a:blipFill>
                      <a:blip r:embed="rId21"/>
                      <a:stretch>
                        <a:fillRect/>
                      </a:stretch>
                    </a:blipFill>
                    <a:ln w="12700">
                      <a:solidFill>
                        <a:srgbClr val="FF0000"/>
                      </a:solidFill>
                    </a:ln>
                  </p:spPr>
                  <p:txBody>
                    <a:bodyPr/>
                    <a:lstStyle/>
                    <a:p>
                      <a:r>
                        <a:rPr lang="en-NZ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127" name="Straight Arrow Connector 126">
                  <a:extLst>
                    <a:ext uri="{FF2B5EF4-FFF2-40B4-BE49-F238E27FC236}">
                      <a16:creationId xmlns:a16="http://schemas.microsoft.com/office/drawing/2014/main" id="{33149F44-97A1-72BF-CCAF-94D6608FCE68}"/>
                    </a:ext>
                  </a:extLst>
                </p:cNvPr>
                <p:cNvCxnSpPr>
                  <a:cxnSpLocks/>
                  <a:endCxn id="123" idx="2"/>
                </p:cNvCxnSpPr>
                <p:nvPr/>
              </p:nvCxnSpPr>
              <p:spPr>
                <a:xfrm flipV="1">
                  <a:off x="5462830" y="4222893"/>
                  <a:ext cx="2" cy="432000"/>
                </a:xfrm>
                <a:prstGeom prst="straightConnector1">
                  <a:avLst/>
                </a:prstGeom>
                <a:noFill/>
                <a:ln w="28575" cap="flat" cmpd="sng" algn="ctr">
                  <a:solidFill>
                    <a:srgbClr val="FF0000"/>
                  </a:solidFill>
                  <a:prstDash val="solid"/>
                  <a:miter lim="800000"/>
                  <a:tailEnd type="triangle" w="med" len="med"/>
                </a:ln>
                <a:effectLst/>
              </p:spPr>
            </p:cxnSp>
            <p:cxnSp>
              <p:nvCxnSpPr>
                <p:cNvPr id="128" name="Straight Arrow Connector 127">
                  <a:extLst>
                    <a:ext uri="{FF2B5EF4-FFF2-40B4-BE49-F238E27FC236}">
                      <a16:creationId xmlns:a16="http://schemas.microsoft.com/office/drawing/2014/main" id="{797A9B04-7964-5068-A268-7DAF127B03E4}"/>
                    </a:ext>
                  </a:extLst>
                </p:cNvPr>
                <p:cNvCxnSpPr>
                  <a:cxnSpLocks/>
                  <a:endCxn id="126" idx="2"/>
                </p:cNvCxnSpPr>
                <p:nvPr/>
              </p:nvCxnSpPr>
              <p:spPr>
                <a:xfrm flipV="1">
                  <a:off x="5462713" y="1549823"/>
                  <a:ext cx="125" cy="1008000"/>
                </a:xfrm>
                <a:prstGeom prst="straightConnector1">
                  <a:avLst/>
                </a:prstGeom>
                <a:noFill/>
                <a:ln w="28575" cap="flat" cmpd="sng" algn="ctr">
                  <a:solidFill>
                    <a:srgbClr val="FF0000"/>
                  </a:solidFill>
                  <a:prstDash val="solid"/>
                  <a:miter lim="800000"/>
                  <a:tailEnd type="triangle" w="med" len="med"/>
                </a:ln>
                <a:effectLst/>
              </p:spPr>
            </p:cxnSp>
            <p:cxnSp>
              <p:nvCxnSpPr>
                <p:cNvPr id="129" name="Straight Arrow Connector 128">
                  <a:extLst>
                    <a:ext uri="{FF2B5EF4-FFF2-40B4-BE49-F238E27FC236}">
                      <a16:creationId xmlns:a16="http://schemas.microsoft.com/office/drawing/2014/main" id="{674C0637-9FAD-9110-3E73-F20E09F32DCE}"/>
                    </a:ext>
                  </a:extLst>
                </p:cNvPr>
                <p:cNvCxnSpPr>
                  <a:cxnSpLocks/>
                  <a:stCxn id="122" idx="0"/>
                </p:cNvCxnSpPr>
                <p:nvPr/>
              </p:nvCxnSpPr>
              <p:spPr>
                <a:xfrm flipH="1" flipV="1">
                  <a:off x="5462830" y="4945925"/>
                  <a:ext cx="1" cy="239912"/>
                </a:xfrm>
                <a:prstGeom prst="straightConnector1">
                  <a:avLst/>
                </a:prstGeom>
                <a:noFill/>
                <a:ln w="28575" cap="flat" cmpd="sng" algn="ctr">
                  <a:solidFill>
                    <a:srgbClr val="FF0000"/>
                  </a:solidFill>
                  <a:prstDash val="solid"/>
                  <a:miter lim="800000"/>
                  <a:tailEnd type="triangle" w="med" len="med"/>
                </a:ln>
                <a:effectLst/>
              </p:spPr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30" name="Rectangle: Rounded Corners 129">
                      <a:extLst>
                        <a:ext uri="{FF2B5EF4-FFF2-40B4-BE49-F238E27FC236}">
                          <a16:creationId xmlns:a16="http://schemas.microsoft.com/office/drawing/2014/main" id="{62606DC8-0307-9E9A-3A28-5F5DB170BF3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62281" y="2535593"/>
                      <a:ext cx="1037795" cy="288000"/>
                    </a:xfrm>
                    <a:prstGeom prst="roundRect">
                      <a:avLst>
                        <a:gd name="adj" fmla="val 22549"/>
                      </a:avLst>
                    </a:prstGeom>
                    <a:solidFill>
                      <a:schemeClr val="bg1"/>
                    </a:solidFill>
                    <a:ln w="12700" cap="flat" cmpd="sng" algn="ctr">
                      <a:solidFill>
                        <a:srgbClr val="4472C4">
                          <a:shade val="15000"/>
                        </a:srgbClr>
                      </a:solidFill>
                      <a:prstDash val="solid"/>
                      <a:miter lim="800000"/>
                    </a:ln>
                    <a:effectLst/>
                  </p:spPr>
                  <p:txBody>
                    <a:bodyPr lIns="72002" tIns="35999" rIns="35999" bIns="35999" rtlCol="0" anchor="ctr"/>
                    <a:lstStyle/>
                    <a:p>
                      <a:pPr algn="ctr" defTabSz="914518">
                        <a:defRPr/>
                      </a:pPr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Sup>
                              <m:sSubSupPr>
                                <m:ctrlPr>
                                  <a:rPr lang="en-NZ" sz="1200" b="1" i="1" ker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NZ" sz="1200" b="1" i="1" ker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𝒗</m:t>
                                </m:r>
                              </m:e>
                              <m:sub>
                                <m:r>
                                  <a:rPr lang="en-NZ" sz="1200" b="1" i="1" ker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𝒎</m:t>
                                </m:r>
                              </m:sub>
                              <m:sup>
                                <m:r>
                                  <a:rPr lang="en-NZ" sz="1200" b="1" i="1" ker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𝑵𝑲𝑬</m:t>
                                </m:r>
                              </m:sup>
                            </m:sSubSup>
                          </m:oMath>
                        </m:oMathPara>
                      </a14:m>
                      <a:endParaRPr lang="en-NZ" sz="1200" b="1" kern="0" dirty="0">
                        <a:solidFill>
                          <a:prstClr val="black"/>
                        </a:solidFill>
                        <a:latin typeface="Calibri" panose="020F0502020204030204"/>
                      </a:endParaRPr>
                    </a:p>
                  </p:txBody>
                </p:sp>
              </mc:Choice>
              <mc:Fallback xmlns="">
                <p:sp>
                  <p:nvSpPr>
                    <p:cNvPr id="130" name="Rectangle: Rounded Corners 129">
                      <a:extLst>
                        <a:ext uri="{FF2B5EF4-FFF2-40B4-BE49-F238E27FC236}">
                          <a16:creationId xmlns:a16="http://schemas.microsoft.com/office/drawing/2014/main" id="{62606DC8-0307-9E9A-3A28-5F5DB170BF30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4862281" y="2535593"/>
                      <a:ext cx="1037795" cy="288000"/>
                    </a:xfrm>
                    <a:prstGeom prst="roundRect">
                      <a:avLst>
                        <a:gd name="adj" fmla="val 22549"/>
                      </a:avLst>
                    </a:prstGeom>
                    <a:blipFill>
                      <a:blip r:embed="rId22"/>
                      <a:stretch>
                        <a:fillRect/>
                      </a:stretch>
                    </a:blipFill>
                    <a:ln w="12700" cap="flat" cmpd="sng" algn="ctr">
                      <a:solidFill>
                        <a:srgbClr val="4472C4">
                          <a:shade val="15000"/>
                        </a:srgbClr>
                      </a:solidFill>
                      <a:prstDash val="solid"/>
                      <a:miter lim="800000"/>
                    </a:ln>
                    <a:effectLst/>
                  </p:spPr>
                  <p:txBody>
                    <a:bodyPr/>
                    <a:lstStyle/>
                    <a:p>
                      <a:r>
                        <a:rPr lang="en-NZ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grpSp>
              <p:nvGrpSpPr>
                <p:cNvPr id="289" name="Group 288">
                  <a:extLst>
                    <a:ext uri="{FF2B5EF4-FFF2-40B4-BE49-F238E27FC236}">
                      <a16:creationId xmlns:a16="http://schemas.microsoft.com/office/drawing/2014/main" id="{927DAA9D-00C6-4829-EBB7-CD6A0720CDCF}"/>
                    </a:ext>
                  </a:extLst>
                </p:cNvPr>
                <p:cNvGrpSpPr/>
                <p:nvPr/>
              </p:nvGrpSpPr>
              <p:grpSpPr>
                <a:xfrm>
                  <a:off x="5309574" y="2324127"/>
                  <a:ext cx="110453" cy="754973"/>
                  <a:chOff x="5347674" y="2324127"/>
                  <a:chExt cx="110453" cy="754973"/>
                </a:xfrm>
              </p:grpSpPr>
              <p:sp>
                <p:nvSpPr>
                  <p:cNvPr id="169" name="TextBox 168">
                    <a:extLst>
                      <a:ext uri="{FF2B5EF4-FFF2-40B4-BE49-F238E27FC236}">
                        <a16:creationId xmlns:a16="http://schemas.microsoft.com/office/drawing/2014/main" id="{0BA2A902-4987-F005-58E5-B6D7D187A84D}"/>
                      </a:ext>
                    </a:extLst>
                  </p:cNvPr>
                  <p:cNvSpPr txBox="1"/>
                  <p:nvPr/>
                </p:nvSpPr>
                <p:spPr>
                  <a:xfrm>
                    <a:off x="5347674" y="2819425"/>
                    <a:ext cx="110453" cy="259675"/>
                  </a:xfrm>
                  <a:prstGeom prst="ellipse">
                    <a:avLst/>
                  </a:prstGeom>
                  <a:noFill/>
                </p:spPr>
                <p:txBody>
                  <a:bodyPr wrap="none" lIns="0" tIns="0" rIns="0" bIns="0" rtlCol="0" anchor="ctr">
                    <a:spAutoFit/>
                  </a:bodyPr>
                  <a:lstStyle/>
                  <a:p>
                    <a:pPr algn="ctr" defTabSz="914518">
                      <a:defRPr/>
                    </a:pPr>
                    <a:r>
                      <a:rPr lang="en-NZ" sz="1200" kern="0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rPr>
                      <a:t>3</a:t>
                    </a:r>
                  </a:p>
                </p:txBody>
              </p:sp>
              <p:sp>
                <p:nvSpPr>
                  <p:cNvPr id="170" name="TextBox 169">
                    <a:extLst>
                      <a:ext uri="{FF2B5EF4-FFF2-40B4-BE49-F238E27FC236}">
                        <a16:creationId xmlns:a16="http://schemas.microsoft.com/office/drawing/2014/main" id="{FC3BB5AF-3E42-BB5B-B37C-EB61E3B8CC3F}"/>
                      </a:ext>
                    </a:extLst>
                  </p:cNvPr>
                  <p:cNvSpPr txBox="1"/>
                  <p:nvPr/>
                </p:nvSpPr>
                <p:spPr>
                  <a:xfrm>
                    <a:off x="5347674" y="2324127"/>
                    <a:ext cx="110453" cy="259675"/>
                  </a:xfrm>
                  <a:prstGeom prst="ellipse">
                    <a:avLst/>
                  </a:prstGeom>
                  <a:noFill/>
                </p:spPr>
                <p:txBody>
                  <a:bodyPr wrap="none" lIns="0" tIns="0" rIns="0" bIns="0" rtlCol="0" anchor="ctr">
                    <a:spAutoFit/>
                  </a:bodyPr>
                  <a:lstStyle/>
                  <a:p>
                    <a:pPr algn="ctr" defTabSz="914518">
                      <a:defRPr/>
                    </a:pPr>
                    <a:r>
                      <a:rPr lang="en-NZ" sz="1200" kern="0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rPr>
                      <a:t>3</a:t>
                    </a:r>
                  </a:p>
                </p:txBody>
              </p:sp>
            </p:grpSp>
          </p:grpSp>
          <p:sp>
            <p:nvSpPr>
              <p:cNvPr id="172" name="TextBox 171">
                <a:extLst>
                  <a:ext uri="{FF2B5EF4-FFF2-40B4-BE49-F238E27FC236}">
                    <a16:creationId xmlns:a16="http://schemas.microsoft.com/office/drawing/2014/main" id="{8A7ADD9D-C861-7D8A-A513-A4B14132FC67}"/>
                  </a:ext>
                </a:extLst>
              </p:cNvPr>
              <p:cNvSpPr txBox="1"/>
              <p:nvPr/>
            </p:nvSpPr>
            <p:spPr>
              <a:xfrm>
                <a:off x="5345746" y="4671897"/>
                <a:ext cx="110453" cy="259675"/>
              </a:xfrm>
              <a:prstGeom prst="ellipse">
                <a:avLst/>
              </a:prstGeom>
              <a:noFill/>
            </p:spPr>
            <p:txBody>
              <a:bodyPr wrap="none" lIns="0" tIns="0" rIns="0" bIns="0" rtlCol="0" anchor="ctr">
                <a:spAutoFit/>
              </a:bodyPr>
              <a:lstStyle/>
              <a:p>
                <a:pPr algn="ctr" defTabSz="914518">
                  <a:defRPr/>
                </a:pPr>
                <a:r>
                  <a:rPr lang="en-NZ" sz="1200" kern="0" dirty="0">
                    <a:solidFill>
                      <a:srgbClr val="FF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2</a:t>
                </a:r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32" name="TextBox 331">
                  <a:extLst>
                    <a:ext uri="{FF2B5EF4-FFF2-40B4-BE49-F238E27FC236}">
                      <a16:creationId xmlns:a16="http://schemas.microsoft.com/office/drawing/2014/main" id="{926532FC-514E-2A20-C071-4BFA1F06B610}"/>
                    </a:ext>
                  </a:extLst>
                </p:cNvPr>
                <p:cNvSpPr txBox="1"/>
                <p:nvPr/>
              </p:nvSpPr>
              <p:spPr>
                <a:xfrm>
                  <a:off x="173816" y="5945716"/>
                  <a:ext cx="3515534" cy="695319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r>
                    <a:rPr lang="en-NZ" sz="1400" b="1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Mass balance for sodium</a:t>
                  </a:r>
                  <a:endParaRPr lang="en-NZ" sz="1400" i="1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  <a:p>
                  <a14:m>
                    <m:oMath xmlns:m="http://schemas.openxmlformats.org/officeDocument/2006/math">
                      <m:f>
                        <m:fPr>
                          <m:ctrlPr>
                            <a:rPr lang="en-NZ" sz="1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NZ" sz="1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  <m:sSubSup>
                            <m:sSubSupPr>
                              <m:ctrlPr>
                                <a:rPr lang="en-NZ" sz="1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NZ" sz="1400" b="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e>
                            <m:sub>
                              <m:r>
                                <a:rPr lang="en-NZ" sz="1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  <m:sup>
                              <m:sSup>
                                <m:sSupPr>
                                  <m:ctrlPr>
                                    <a:rPr lang="en-NZ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NZ" sz="1400" i="1">
                                      <a:latin typeface="Cambria Math" panose="02040503050406030204" pitchFamily="18" charset="0"/>
                                    </a:rPr>
                                    <m:t>𝑁𝑎</m:t>
                                  </m:r>
                                </m:e>
                                <m:sup>
                                  <m:r>
                                    <a:rPr lang="en-NZ" sz="1400" i="1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</m:sup>
                              </m:sSup>
                            </m:sup>
                          </m:sSubSup>
                        </m:num>
                        <m:den>
                          <m:r>
                            <a:rPr lang="en-NZ" sz="1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en-NZ" sz="1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den>
                      </m:f>
                      <m:r>
                        <a:rPr lang="en-NZ" sz="1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=2</m:t>
                      </m:r>
                      <m:sSubSup>
                        <m:sSubSupPr>
                          <m:ctrlPr>
                            <a:rPr lang="en-NZ" sz="14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NZ" sz="1400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NZ" sz="1400" i="1"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  <m:sup>
                          <m:r>
                            <a:rPr lang="en-NZ" sz="1400" b="0" i="1" smtClean="0">
                              <a:latin typeface="Cambria Math" panose="02040503050406030204" pitchFamily="18" charset="0"/>
                            </a:rPr>
                            <m:t>𝑆𝐺𝐿𝑇</m:t>
                          </m:r>
                          <m:r>
                            <a:rPr lang="en-NZ" sz="1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</m:sSubSup>
                      <m:r>
                        <a:rPr lang="en-NZ" sz="1400" b="0" i="1" smtClean="0">
                          <a:latin typeface="Cambria Math" panose="02040503050406030204" pitchFamily="18" charset="0"/>
                        </a:rPr>
                        <m:t>−3</m:t>
                      </m:r>
                      <m:sSubSup>
                        <m:sSubSupPr>
                          <m:ctrlPr>
                            <a:rPr lang="en-NZ" sz="14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NZ" sz="1400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NZ" sz="1400" i="1"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  <m:sup>
                          <m:r>
                            <a:rPr lang="en-NZ" sz="1400" b="0" i="1" smtClean="0">
                              <a:latin typeface="Cambria Math" panose="02040503050406030204" pitchFamily="18" charset="0"/>
                            </a:rPr>
                            <m:t>𝑁𝐾𝐸</m:t>
                          </m:r>
                        </m:sup>
                      </m:sSubSup>
                      <m:r>
                        <a:rPr lang="en-NZ" sz="1400" b="0" i="1" smtClean="0">
                          <a:latin typeface="Cambria Math" panose="02040503050406030204" pitchFamily="18" charset="0"/>
                        </a:rPr>
                        <m:t>+</m:t>
                      </m:r>
                      <m:sSubSup>
                        <m:sSubSupPr>
                          <m:ctrlPr>
                            <a:rPr lang="en-NZ" sz="14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NZ" sz="1400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NZ" sz="1400" i="1"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  <m:sup>
                          <m:r>
                            <a:rPr lang="en-NZ" sz="1400" b="0" i="1" smtClean="0">
                              <a:latin typeface="Cambria Math" panose="02040503050406030204" pitchFamily="18" charset="0"/>
                            </a:rPr>
                            <m:t>𝑁𝐾𝐶𝐶</m:t>
                          </m:r>
                          <m:r>
                            <a:rPr lang="en-NZ" sz="1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</m:sSubSup>
                      <m:r>
                        <a:rPr lang="en-NZ" sz="1400" b="0" i="1" smtClean="0">
                          <a:latin typeface="Cambria Math" panose="02040503050406030204" pitchFamily="18" charset="0"/>
                        </a:rPr>
                        <m:t>+</m:t>
                      </m:r>
                      <m:sSubSup>
                        <m:sSubSupPr>
                          <m:ctrlPr>
                            <a:rPr lang="en-NZ" sz="14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NZ" sz="1400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NZ" sz="1400" i="1"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  <m:sup>
                          <m:r>
                            <a:rPr lang="en-NZ" sz="1400" i="1">
                              <a:latin typeface="Cambria Math" panose="02040503050406030204" pitchFamily="18" charset="0"/>
                            </a:rPr>
                            <m:t>𝑁𝑎</m:t>
                          </m:r>
                        </m:sup>
                      </m:sSubSup>
                    </m:oMath>
                  </a14:m>
                  <a:r>
                    <a:rPr lang="en-NZ" sz="1400" dirty="0"/>
                    <a:t> </a:t>
                  </a:r>
                </a:p>
              </p:txBody>
            </p:sp>
          </mc:Choice>
          <mc:Fallback xmlns="">
            <p:sp>
              <p:nvSpPr>
                <p:cNvPr id="332" name="TextBox 331">
                  <a:extLst>
                    <a:ext uri="{FF2B5EF4-FFF2-40B4-BE49-F238E27FC236}">
                      <a16:creationId xmlns:a16="http://schemas.microsoft.com/office/drawing/2014/main" id="{926532FC-514E-2A20-C071-4BFA1F06B61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3816" y="5945716"/>
                  <a:ext cx="3515534" cy="695319"/>
                </a:xfrm>
                <a:prstGeom prst="rect">
                  <a:avLst/>
                </a:prstGeom>
                <a:blipFill>
                  <a:blip r:embed="rId23"/>
                  <a:stretch>
                    <a:fillRect l="-521" t="-877"/>
                  </a:stretch>
                </a:blipFill>
              </p:spPr>
              <p:txBody>
                <a:bodyPr/>
                <a:lstStyle/>
                <a:p>
                  <a:r>
                    <a:rPr lang="en-NZ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44" name="Group 343">
            <a:extLst>
              <a:ext uri="{FF2B5EF4-FFF2-40B4-BE49-F238E27FC236}">
                <a16:creationId xmlns:a16="http://schemas.microsoft.com/office/drawing/2014/main" id="{9C0ED76D-9AF4-966F-E518-88DC25A3C88E}"/>
              </a:ext>
            </a:extLst>
          </p:cNvPr>
          <p:cNvGrpSpPr/>
          <p:nvPr/>
        </p:nvGrpSpPr>
        <p:grpSpPr>
          <a:xfrm>
            <a:off x="3786812" y="1209314"/>
            <a:ext cx="3198188" cy="4574132"/>
            <a:chOff x="3786812" y="1209314"/>
            <a:chExt cx="3198188" cy="4574132"/>
          </a:xfrm>
        </p:grpSpPr>
        <p:grpSp>
          <p:nvGrpSpPr>
            <p:cNvPr id="316" name="Group 315">
              <a:extLst>
                <a:ext uri="{FF2B5EF4-FFF2-40B4-BE49-F238E27FC236}">
                  <a16:creationId xmlns:a16="http://schemas.microsoft.com/office/drawing/2014/main" id="{0D40782C-4743-2086-0233-DC0F02F7171B}"/>
                </a:ext>
              </a:extLst>
            </p:cNvPr>
            <p:cNvGrpSpPr/>
            <p:nvPr/>
          </p:nvGrpSpPr>
          <p:grpSpPr>
            <a:xfrm>
              <a:off x="4495870" y="1209314"/>
              <a:ext cx="1766628" cy="2161644"/>
              <a:chOff x="5500762" y="1823349"/>
              <a:chExt cx="1766628" cy="2161644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1" name="Rectangle: Rounded Corners 130">
                    <a:extLst>
                      <a:ext uri="{FF2B5EF4-FFF2-40B4-BE49-F238E27FC236}">
                        <a16:creationId xmlns:a16="http://schemas.microsoft.com/office/drawing/2014/main" id="{C7F24C26-5979-A803-C53C-3733E78D443A}"/>
                      </a:ext>
                    </a:extLst>
                  </p:cNvPr>
                  <p:cNvSpPr/>
                  <p:nvPr/>
                </p:nvSpPr>
                <p:spPr>
                  <a:xfrm>
                    <a:off x="6840726" y="2554643"/>
                    <a:ext cx="426664" cy="288000"/>
                  </a:xfrm>
                  <a:prstGeom prst="roundRect">
                    <a:avLst>
                      <a:gd name="adj" fmla="val 22549"/>
                    </a:avLst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4472C4">
                        <a:shade val="15000"/>
                      </a:srgbClr>
                    </a:solidFill>
                    <a:prstDash val="solid"/>
                    <a:miter lim="800000"/>
                  </a:ln>
                  <a:effectLst/>
                </p:spPr>
                <p:txBody>
                  <a:bodyPr lIns="72002" tIns="35999" rIns="35999" bIns="35999" rtlCol="0" anchor="ctr"/>
                  <a:lstStyle/>
                  <a:p>
                    <a:pPr algn="ctr" defTabSz="914518">
                      <a:defRPr/>
                    </a:pPr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Sup>
                            <m:sSubSupPr>
                              <m:ctrlPr>
                                <a:rPr lang="en-NZ" sz="1200" b="1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NZ" sz="1200" b="1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𝒗</m:t>
                              </m:r>
                            </m:e>
                            <m:sub>
                              <m:r>
                                <a:rPr lang="en-NZ" sz="1200" b="1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𝒎</m:t>
                              </m:r>
                            </m:sub>
                            <m:sup>
                              <m:r>
                                <a:rPr lang="en-NZ" sz="1200" b="1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𝑲</m:t>
                              </m:r>
                            </m:sup>
                          </m:sSubSup>
                        </m:oMath>
                      </m:oMathPara>
                    </a14:m>
                    <a:endParaRPr lang="en-NZ" sz="1200" b="1" kern="0" dirty="0">
                      <a:solidFill>
                        <a:prstClr val="black"/>
                      </a:solidFill>
                      <a:latin typeface="Calibri" panose="020F0502020204030204"/>
                    </a:endParaRPr>
                  </a:p>
                </p:txBody>
              </p:sp>
            </mc:Choice>
            <mc:Fallback xmlns="">
              <p:sp>
                <p:nvSpPr>
                  <p:cNvPr id="131" name="Rectangle: Rounded Corners 130">
                    <a:extLst>
                      <a:ext uri="{FF2B5EF4-FFF2-40B4-BE49-F238E27FC236}">
                        <a16:creationId xmlns:a16="http://schemas.microsoft.com/office/drawing/2014/main" id="{C7F24C26-5979-A803-C53C-3733E78D443A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840726" y="2554643"/>
                    <a:ext cx="426664" cy="288000"/>
                  </a:xfrm>
                  <a:prstGeom prst="roundRect">
                    <a:avLst>
                      <a:gd name="adj" fmla="val 22549"/>
                    </a:avLst>
                  </a:prstGeom>
                  <a:blipFill>
                    <a:blip r:embed="rId24"/>
                    <a:stretch>
                      <a:fillRect/>
                    </a:stretch>
                  </a:blipFill>
                  <a:ln w="12700" cap="flat" cmpd="sng" algn="ctr">
                    <a:solidFill>
                      <a:srgbClr val="4472C4">
                        <a:shade val="15000"/>
                      </a:srgbClr>
                    </a:solidFill>
                    <a:prstDash val="solid"/>
                    <a:miter lim="800000"/>
                  </a:ln>
                  <a:effectLst/>
                </p:spPr>
                <p:txBody>
                  <a:bodyPr/>
                  <a:lstStyle/>
                  <a:p>
                    <a:r>
                      <a:rPr lang="en-NZ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grpSp>
            <p:nvGrpSpPr>
              <p:cNvPr id="307" name="Group 306">
                <a:extLst>
                  <a:ext uri="{FF2B5EF4-FFF2-40B4-BE49-F238E27FC236}">
                    <a16:creationId xmlns:a16="http://schemas.microsoft.com/office/drawing/2014/main" id="{1977925B-F031-D2FA-2EAE-50B45CCC97F7}"/>
                  </a:ext>
                </a:extLst>
              </p:cNvPr>
              <p:cNvGrpSpPr/>
              <p:nvPr/>
            </p:nvGrpSpPr>
            <p:grpSpPr>
              <a:xfrm>
                <a:off x="5500762" y="1823349"/>
                <a:ext cx="1756250" cy="2161644"/>
                <a:chOff x="5500762" y="1823349"/>
                <a:chExt cx="1756250" cy="2161644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32" name="TextBox 29">
                      <a:extLst>
                        <a:ext uri="{FF2B5EF4-FFF2-40B4-BE49-F238E27FC236}">
                          <a16:creationId xmlns:a16="http://schemas.microsoft.com/office/drawing/2014/main" id="{2B2D1BE0-49F1-76A9-5DF1-B0B9A9D7A627}"/>
                        </a:ext>
                      </a:extLst>
                    </p:cNvPr>
                    <p:cNvSpPr txBox="1">
                      <a:spLocks/>
                    </p:cNvSpPr>
                    <p:nvPr/>
                  </p:nvSpPr>
                  <p:spPr>
                    <a:xfrm>
                      <a:off x="6851109" y="1823349"/>
                      <a:ext cx="405902" cy="288000"/>
                    </a:xfrm>
                    <a:prstGeom prst="roundRect">
                      <a:avLst>
                        <a:gd name="adj" fmla="val 38026"/>
                      </a:avLst>
                    </a:prstGeom>
                    <a:gradFill>
                      <a:gsLst>
                        <a:gs pos="1000">
                          <a:srgbClr val="9F5FCF"/>
                        </a:gs>
                        <a:gs pos="53000">
                          <a:sysClr val="window" lastClr="FFFFFF"/>
                        </a:gs>
                        <a:gs pos="100000">
                          <a:srgbClr val="9F5FCF"/>
                        </a:gs>
                      </a:gsLst>
                      <a:lin ang="0" scaled="1"/>
                    </a:gradFill>
                    <a:ln w="12700">
                      <a:solidFill>
                        <a:srgbClr val="FF0000"/>
                      </a:solidFill>
                    </a:ln>
                  </p:spPr>
                  <p:txBody>
                    <a:bodyPr wrap="square" lIns="0" tIns="0" rIns="0" bIns="0" rtlCol="0" anchor="ctr">
                      <a:noAutofit/>
                    </a:bodyPr>
                    <a:lstStyle/>
                    <a:p>
                      <a:pPr defTabSz="914518">
                        <a:defRPr/>
                      </a:pPr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Sup>
                              <m:sSubSupPr>
                                <m:ctrlPr>
                                  <a:rPr lang="en-NZ" sz="1200" i="1" ker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NZ" sz="1200" i="1" ker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𝑞</m:t>
                                </m:r>
                              </m:e>
                              <m:sub>
                                <m:r>
                                  <a:rPr lang="en-NZ" sz="1200" i="1" ker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𝑏</m:t>
                                </m:r>
                              </m:sub>
                              <m:sup>
                                <m:sSup>
                                  <m:sSupPr>
                                    <m:ctrlPr>
                                      <a:rPr lang="en-NZ" sz="1200" i="1" ker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NZ" sz="1200" i="1" ker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𝐾</m:t>
                                    </m:r>
                                  </m:e>
                                  <m:sup>
                                    <m:r>
                                      <a:rPr lang="en-NZ" sz="1200" i="1" ker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+</m:t>
                                    </m:r>
                                  </m:sup>
                                </m:sSup>
                              </m:sup>
                            </m:sSubSup>
                          </m:oMath>
                        </m:oMathPara>
                      </a14:m>
                      <a:endParaRPr lang="en-NZ" sz="1200" kern="100" dirty="0">
                        <a:solidFill>
                          <a:prstClr val="black"/>
                        </a:solidFill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</mc:Choice>
              <mc:Fallback xmlns="">
                <p:sp>
                  <p:nvSpPr>
                    <p:cNvPr id="132" name="TextBox 29">
                      <a:extLst>
                        <a:ext uri="{FF2B5EF4-FFF2-40B4-BE49-F238E27FC236}">
                          <a16:creationId xmlns:a16="http://schemas.microsoft.com/office/drawing/2014/main" id="{2B2D1BE0-49F1-76A9-5DF1-B0B9A9D7A627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851109" y="1823349"/>
                      <a:ext cx="405902" cy="288000"/>
                    </a:xfrm>
                    <a:prstGeom prst="roundRect">
                      <a:avLst>
                        <a:gd name="adj" fmla="val 38026"/>
                      </a:avLst>
                    </a:prstGeom>
                    <a:blipFill>
                      <a:blip r:embed="rId25"/>
                      <a:stretch>
                        <a:fillRect/>
                      </a:stretch>
                    </a:blipFill>
                    <a:ln w="12700">
                      <a:solidFill>
                        <a:srgbClr val="FF0000"/>
                      </a:solidFill>
                    </a:ln>
                  </p:spPr>
                  <p:txBody>
                    <a:bodyPr/>
                    <a:lstStyle/>
                    <a:p>
                      <a:r>
                        <a:rPr lang="en-NZ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133" name="Straight Arrow Connector 132">
                  <a:extLst>
                    <a:ext uri="{FF2B5EF4-FFF2-40B4-BE49-F238E27FC236}">
                      <a16:creationId xmlns:a16="http://schemas.microsoft.com/office/drawing/2014/main" id="{2B7C86C1-B18E-F6C1-EF7D-AF2BFD18E825}"/>
                    </a:ext>
                  </a:extLst>
                </p:cNvPr>
                <p:cNvCxnSpPr>
                  <a:cxnSpLocks/>
                  <a:stCxn id="131" idx="0"/>
                  <a:endCxn id="132" idx="2"/>
                </p:cNvCxnSpPr>
                <p:nvPr/>
              </p:nvCxnSpPr>
              <p:spPr>
                <a:xfrm flipV="1">
                  <a:off x="7054058" y="2111349"/>
                  <a:ext cx="2" cy="443294"/>
                </a:xfrm>
                <a:prstGeom prst="straightConnector1">
                  <a:avLst/>
                </a:prstGeom>
                <a:noFill/>
                <a:ln w="28575" cap="flat" cmpd="sng" algn="ctr">
                  <a:solidFill>
                    <a:srgbClr val="7030A0"/>
                  </a:solidFill>
                  <a:prstDash val="solid"/>
                  <a:miter lim="800000"/>
                  <a:tailEnd type="triangle" w="med" len="med"/>
                </a:ln>
                <a:effectLst/>
              </p:spPr>
            </p:cxnSp>
            <p:cxnSp>
              <p:nvCxnSpPr>
                <p:cNvPr id="134" name="Connector: Elbow 133">
                  <a:extLst>
                    <a:ext uri="{FF2B5EF4-FFF2-40B4-BE49-F238E27FC236}">
                      <a16:creationId xmlns:a16="http://schemas.microsoft.com/office/drawing/2014/main" id="{0E9DF096-5D80-E40B-39DB-BEFB2F6A370C}"/>
                    </a:ext>
                  </a:extLst>
                </p:cNvPr>
                <p:cNvCxnSpPr>
                  <a:cxnSpLocks/>
                  <a:stCxn id="132" idx="1"/>
                  <a:endCxn id="130" idx="0"/>
                </p:cNvCxnSpPr>
                <p:nvPr/>
              </p:nvCxnSpPr>
              <p:spPr>
                <a:xfrm rot="10800000" flipV="1">
                  <a:off x="5663109" y="1967349"/>
                  <a:ext cx="1188000" cy="568244"/>
                </a:xfrm>
                <a:prstGeom prst="bentConnector2">
                  <a:avLst/>
                </a:prstGeom>
                <a:noFill/>
                <a:ln w="28575" cap="flat" cmpd="sng" algn="ctr">
                  <a:solidFill>
                    <a:srgbClr val="7030A0"/>
                  </a:solidFill>
                  <a:prstDash val="solid"/>
                  <a:miter lim="800000"/>
                  <a:tailEnd type="triangle" w="med" len="med"/>
                </a:ln>
                <a:effectLst/>
              </p:spPr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35" name="TextBox 29">
                      <a:extLst>
                        <a:ext uri="{FF2B5EF4-FFF2-40B4-BE49-F238E27FC236}">
                          <a16:creationId xmlns:a16="http://schemas.microsoft.com/office/drawing/2014/main" id="{7078B79A-129E-EC4A-1624-5A405A0C3B17}"/>
                        </a:ext>
                      </a:extLst>
                    </p:cNvPr>
                    <p:cNvSpPr txBox="1">
                      <a:spLocks/>
                    </p:cNvSpPr>
                    <p:nvPr/>
                  </p:nvSpPr>
                  <p:spPr>
                    <a:xfrm>
                      <a:off x="6851108" y="3696993"/>
                      <a:ext cx="405904" cy="288000"/>
                    </a:xfrm>
                    <a:prstGeom prst="roundRect">
                      <a:avLst>
                        <a:gd name="adj" fmla="val 38026"/>
                      </a:avLst>
                    </a:prstGeom>
                    <a:gradFill flip="none" rotWithShape="1">
                      <a:gsLst>
                        <a:gs pos="0">
                          <a:srgbClr val="9F5FCF"/>
                        </a:gs>
                        <a:gs pos="53000">
                          <a:sysClr val="window" lastClr="FFFFFF"/>
                        </a:gs>
                        <a:gs pos="100000">
                          <a:srgbClr val="9F5FCF"/>
                        </a:gs>
                      </a:gsLst>
                      <a:lin ang="0" scaled="1"/>
                      <a:tileRect/>
                    </a:gradFill>
                    <a:ln w="12700">
                      <a:solidFill>
                        <a:srgbClr val="FF0000"/>
                      </a:solidFill>
                    </a:ln>
                  </p:spPr>
                  <p:txBody>
                    <a:bodyPr wrap="square" lIns="0" tIns="0" rIns="0" bIns="0" rtlCol="0" anchor="ctr">
                      <a:noAutofit/>
                    </a:bodyPr>
                    <a:lstStyle/>
                    <a:p>
                      <a:pPr defTabSz="914518">
                        <a:defRPr/>
                      </a:pPr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Sup>
                              <m:sSubSupPr>
                                <m:ctrlPr>
                                  <a:rPr lang="en-NZ" sz="1200" i="1" ker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NZ" sz="1200" i="1" ker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𝑞</m:t>
                                </m:r>
                              </m:e>
                              <m:sub>
                                <m:r>
                                  <a:rPr lang="en-NZ" sz="1200" i="1" ker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𝑖</m:t>
                                </m:r>
                              </m:sub>
                              <m:sup>
                                <m:sSup>
                                  <m:sSupPr>
                                    <m:ctrlPr>
                                      <a:rPr lang="en-NZ" sz="1200" i="1" ker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NZ" sz="1200" i="1" ker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𝐾</m:t>
                                    </m:r>
                                  </m:e>
                                  <m:sup>
                                    <m:r>
                                      <a:rPr lang="en-NZ" sz="1200" i="1" ker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+</m:t>
                                    </m:r>
                                  </m:sup>
                                </m:sSup>
                              </m:sup>
                            </m:sSubSup>
                          </m:oMath>
                        </m:oMathPara>
                      </a14:m>
                      <a:endParaRPr lang="en-NZ" sz="1200" kern="100" dirty="0">
                        <a:solidFill>
                          <a:prstClr val="black"/>
                        </a:solidFill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</mc:Choice>
              <mc:Fallback xmlns="">
                <p:sp>
                  <p:nvSpPr>
                    <p:cNvPr id="135" name="TextBox 29">
                      <a:extLst>
                        <a:ext uri="{FF2B5EF4-FFF2-40B4-BE49-F238E27FC236}">
                          <a16:creationId xmlns:a16="http://schemas.microsoft.com/office/drawing/2014/main" id="{7078B79A-129E-EC4A-1624-5A405A0C3B17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851108" y="3696993"/>
                      <a:ext cx="405904" cy="288000"/>
                    </a:xfrm>
                    <a:prstGeom prst="roundRect">
                      <a:avLst>
                        <a:gd name="adj" fmla="val 38026"/>
                      </a:avLst>
                    </a:prstGeom>
                    <a:blipFill>
                      <a:blip r:embed="rId26"/>
                      <a:stretch>
                        <a:fillRect b="-2041"/>
                      </a:stretch>
                    </a:blipFill>
                    <a:ln w="12700">
                      <a:solidFill>
                        <a:srgbClr val="FF0000"/>
                      </a:solidFill>
                    </a:ln>
                  </p:spPr>
                  <p:txBody>
                    <a:bodyPr/>
                    <a:lstStyle/>
                    <a:p>
                      <a:r>
                        <a:rPr lang="en-NZ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136" name="Connector: Elbow 135">
                  <a:extLst>
                    <a:ext uri="{FF2B5EF4-FFF2-40B4-BE49-F238E27FC236}">
                      <a16:creationId xmlns:a16="http://schemas.microsoft.com/office/drawing/2014/main" id="{BC693591-5AF1-F206-2606-C45CAE50CFF7}"/>
                    </a:ext>
                  </a:extLst>
                </p:cNvPr>
                <p:cNvCxnSpPr>
                  <a:cxnSpLocks/>
                  <a:stCxn id="135" idx="1"/>
                  <a:endCxn id="130" idx="2"/>
                </p:cNvCxnSpPr>
                <p:nvPr/>
              </p:nvCxnSpPr>
              <p:spPr>
                <a:xfrm rot="10800000">
                  <a:off x="5663108" y="2823593"/>
                  <a:ext cx="1188000" cy="1017400"/>
                </a:xfrm>
                <a:prstGeom prst="bentConnector2">
                  <a:avLst/>
                </a:prstGeom>
                <a:noFill/>
                <a:ln w="28575" cap="flat" cmpd="sng" algn="ctr">
                  <a:solidFill>
                    <a:srgbClr val="7030A0"/>
                  </a:solidFill>
                  <a:prstDash val="solid"/>
                  <a:miter lim="800000"/>
                  <a:headEnd type="triangle"/>
                  <a:tailEnd type="none" w="med" len="med"/>
                </a:ln>
                <a:effectLst/>
              </p:spPr>
            </p:cxnSp>
            <p:cxnSp>
              <p:nvCxnSpPr>
                <p:cNvPr id="137" name="Straight Arrow Connector 136">
                  <a:extLst>
                    <a:ext uri="{FF2B5EF4-FFF2-40B4-BE49-F238E27FC236}">
                      <a16:creationId xmlns:a16="http://schemas.microsoft.com/office/drawing/2014/main" id="{73AD6736-A222-6F99-36B9-D6D4605AB398}"/>
                    </a:ext>
                  </a:extLst>
                </p:cNvPr>
                <p:cNvCxnSpPr>
                  <a:cxnSpLocks/>
                  <a:stCxn id="135" idx="0"/>
                  <a:endCxn id="131" idx="2"/>
                </p:cNvCxnSpPr>
                <p:nvPr/>
              </p:nvCxnSpPr>
              <p:spPr>
                <a:xfrm flipH="1" flipV="1">
                  <a:off x="7054058" y="2842643"/>
                  <a:ext cx="2" cy="854350"/>
                </a:xfrm>
                <a:prstGeom prst="straightConnector1">
                  <a:avLst/>
                </a:prstGeom>
                <a:noFill/>
                <a:ln w="28575" cap="flat" cmpd="sng" algn="ctr">
                  <a:solidFill>
                    <a:srgbClr val="7030A0"/>
                  </a:solidFill>
                  <a:prstDash val="solid"/>
                  <a:miter lim="800000"/>
                  <a:tailEnd type="triangle" w="med" len="med"/>
                </a:ln>
                <a:effectLst/>
              </p:spPr>
            </p:cxnSp>
            <p:grpSp>
              <p:nvGrpSpPr>
                <p:cNvPr id="292" name="Group 291">
                  <a:extLst>
                    <a:ext uri="{FF2B5EF4-FFF2-40B4-BE49-F238E27FC236}">
                      <a16:creationId xmlns:a16="http://schemas.microsoft.com/office/drawing/2014/main" id="{01B0012B-4E0B-88CE-94CD-9708C0B57405}"/>
                    </a:ext>
                  </a:extLst>
                </p:cNvPr>
                <p:cNvGrpSpPr/>
                <p:nvPr/>
              </p:nvGrpSpPr>
              <p:grpSpPr>
                <a:xfrm>
                  <a:off x="5500762" y="2328758"/>
                  <a:ext cx="128293" cy="743854"/>
                  <a:chOff x="5907162" y="2297008"/>
                  <a:chExt cx="128293" cy="743854"/>
                </a:xfrm>
              </p:grpSpPr>
              <p:sp>
                <p:nvSpPr>
                  <p:cNvPr id="167" name="TextBox 166">
                    <a:extLst>
                      <a:ext uri="{FF2B5EF4-FFF2-40B4-BE49-F238E27FC236}">
                        <a16:creationId xmlns:a16="http://schemas.microsoft.com/office/drawing/2014/main" id="{BEF6CA93-3204-179C-09D5-33779B2F1E04}"/>
                      </a:ext>
                    </a:extLst>
                  </p:cNvPr>
                  <p:cNvSpPr txBox="1"/>
                  <p:nvPr/>
                </p:nvSpPr>
                <p:spPr>
                  <a:xfrm>
                    <a:off x="5907162" y="2297008"/>
                    <a:ext cx="110453" cy="259675"/>
                  </a:xfrm>
                  <a:prstGeom prst="ellipse">
                    <a:avLst/>
                  </a:prstGeom>
                  <a:noFill/>
                </p:spPr>
                <p:txBody>
                  <a:bodyPr wrap="none" lIns="0" tIns="0" rIns="0" bIns="0" rtlCol="0" anchor="ctr">
                    <a:spAutoFit/>
                  </a:bodyPr>
                  <a:lstStyle/>
                  <a:p>
                    <a:pPr algn="ctr" defTabSz="914518">
                      <a:defRPr/>
                    </a:pPr>
                    <a:r>
                      <a:rPr lang="en-NZ" sz="1200" kern="0" dirty="0">
                        <a:solidFill>
                          <a:srgbClr val="7030A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rPr>
                      <a:t>2</a:t>
                    </a:r>
                  </a:p>
                </p:txBody>
              </p:sp>
              <p:sp>
                <p:nvSpPr>
                  <p:cNvPr id="168" name="TextBox 167">
                    <a:extLst>
                      <a:ext uri="{FF2B5EF4-FFF2-40B4-BE49-F238E27FC236}">
                        <a16:creationId xmlns:a16="http://schemas.microsoft.com/office/drawing/2014/main" id="{959B509F-6BEC-0A83-F72C-19312C8FC8F5}"/>
                      </a:ext>
                    </a:extLst>
                  </p:cNvPr>
                  <p:cNvSpPr txBox="1"/>
                  <p:nvPr/>
                </p:nvSpPr>
                <p:spPr>
                  <a:xfrm>
                    <a:off x="5925002" y="2781187"/>
                    <a:ext cx="110453" cy="259675"/>
                  </a:xfrm>
                  <a:prstGeom prst="ellipse">
                    <a:avLst/>
                  </a:prstGeom>
                  <a:noFill/>
                </p:spPr>
                <p:txBody>
                  <a:bodyPr wrap="none" lIns="0" tIns="0" rIns="0" bIns="0" rtlCol="0" anchor="ctr">
                    <a:spAutoFit/>
                  </a:bodyPr>
                  <a:lstStyle/>
                  <a:p>
                    <a:pPr algn="ctr" defTabSz="914518">
                      <a:defRPr/>
                    </a:pPr>
                    <a:r>
                      <a:rPr lang="en-NZ" sz="1200" kern="0" dirty="0">
                        <a:solidFill>
                          <a:srgbClr val="7030A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rPr>
                      <a:t>2</a:t>
                    </a:r>
                  </a:p>
                </p:txBody>
              </p:sp>
            </p:grpSp>
          </p:grpSp>
        </p:grp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335" name="TextBox 334">
                  <a:extLst>
                    <a:ext uri="{FF2B5EF4-FFF2-40B4-BE49-F238E27FC236}">
                      <a16:creationId xmlns:a16="http://schemas.microsoft.com/office/drawing/2014/main" id="{FFDD7D78-076F-27C2-EAD0-3DF4EC26C3CB}"/>
                    </a:ext>
                  </a:extLst>
                </p:cNvPr>
                <p:cNvSpPr txBox="1"/>
                <p:nvPr/>
              </p:nvSpPr>
              <p:spPr>
                <a:xfrm>
                  <a:off x="3786812" y="5089217"/>
                  <a:ext cx="3198188" cy="694229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r>
                    <a:rPr lang="en-NZ" sz="1400" b="1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Mass balance for potassium</a:t>
                  </a:r>
                  <a:endParaRPr lang="en-NZ" sz="1400" i="1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  <a:p>
                  <a14:m>
                    <m:oMath xmlns:m="http://schemas.openxmlformats.org/officeDocument/2006/math">
                      <m:f>
                        <m:fPr>
                          <m:ctrlPr>
                            <a:rPr lang="en-NZ" sz="1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NZ" sz="1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  <m:sSubSup>
                            <m:sSubSupPr>
                              <m:ctrlPr>
                                <a:rPr lang="en-NZ" sz="1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NZ" sz="1400" b="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e>
                            <m:sub>
                              <m:r>
                                <a:rPr lang="en-NZ" sz="1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  <m:sup>
                              <m:sSup>
                                <m:sSupPr>
                                  <m:ctrlPr>
                                    <a:rPr lang="en-NZ" sz="1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NZ" sz="1400" b="0" i="1" smtClean="0">
                                      <a:latin typeface="Cambria Math" panose="02040503050406030204" pitchFamily="18" charset="0"/>
                                    </a:rPr>
                                    <m:t>𝐾</m:t>
                                  </m:r>
                                </m:e>
                                <m:sup>
                                  <m:r>
                                    <a:rPr lang="en-NZ" sz="1400" i="1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</m:sup>
                              </m:sSup>
                            </m:sup>
                          </m:sSubSup>
                        </m:num>
                        <m:den>
                          <m:r>
                            <a:rPr lang="en-NZ" sz="1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en-NZ" sz="1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den>
                      </m:f>
                      <m:r>
                        <a:rPr lang="en-NZ" sz="1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=2</m:t>
                      </m:r>
                      <m:sSubSup>
                        <m:sSubSupPr>
                          <m:ctrlPr>
                            <a:rPr lang="en-NZ" sz="14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NZ" sz="1400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NZ" sz="1400" i="1"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  <m:sup>
                          <m:r>
                            <a:rPr lang="en-NZ" sz="1400" b="0" i="1" smtClean="0">
                              <a:latin typeface="Cambria Math" panose="02040503050406030204" pitchFamily="18" charset="0"/>
                            </a:rPr>
                            <m:t>𝑁𝐾𝐸</m:t>
                          </m:r>
                        </m:sup>
                      </m:sSubSup>
                      <m:r>
                        <a:rPr lang="en-NZ" sz="1400" b="0" i="1" smtClean="0">
                          <a:latin typeface="Cambria Math" panose="02040503050406030204" pitchFamily="18" charset="0"/>
                        </a:rPr>
                        <m:t>−</m:t>
                      </m:r>
                      <m:sSubSup>
                        <m:sSubSupPr>
                          <m:ctrlPr>
                            <a:rPr lang="en-NZ" sz="14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NZ" sz="1400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NZ" sz="1400" i="1"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  <m:sup>
                          <m:r>
                            <a:rPr lang="en-NZ" sz="1400" i="1" smtClean="0">
                              <a:latin typeface="Cambria Math" panose="02040503050406030204" pitchFamily="18" charset="0"/>
                            </a:rPr>
                            <m:t>𝐾</m:t>
                          </m:r>
                        </m:sup>
                      </m:sSubSup>
                      <m:r>
                        <a:rPr lang="en-NZ" sz="1400" b="0" i="1" smtClean="0">
                          <a:latin typeface="Cambria Math" panose="02040503050406030204" pitchFamily="18" charset="0"/>
                        </a:rPr>
                        <m:t>+</m:t>
                      </m:r>
                      <m:sSubSup>
                        <m:sSubSupPr>
                          <m:ctrlPr>
                            <a:rPr lang="en-NZ" sz="14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NZ" sz="1400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NZ" sz="1400" i="1"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  <m:sup>
                          <m:r>
                            <a:rPr lang="en-NZ" sz="1400" i="1">
                              <a:latin typeface="Cambria Math" panose="02040503050406030204" pitchFamily="18" charset="0"/>
                            </a:rPr>
                            <m:t>𝑁</m:t>
                          </m:r>
                          <m:r>
                            <a:rPr lang="en-NZ" sz="1400" b="0" i="1" smtClean="0">
                              <a:latin typeface="Cambria Math" panose="02040503050406030204" pitchFamily="18" charset="0"/>
                            </a:rPr>
                            <m:t>𝐾𝐶𝐶</m:t>
                          </m:r>
                          <m:r>
                            <a:rPr lang="en-NZ" sz="1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</m:sSubSup>
                      <m:r>
                        <a:rPr lang="en-NZ" sz="1400" i="1">
                          <a:latin typeface="Cambria Math" panose="02040503050406030204" pitchFamily="18" charset="0"/>
                        </a:rPr>
                        <m:t>−</m:t>
                      </m:r>
                      <m:sSubSup>
                        <m:sSubSupPr>
                          <m:ctrlPr>
                            <a:rPr lang="en-NZ" sz="14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NZ" sz="1400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NZ" sz="1400" i="1"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  <m:sup>
                          <m:r>
                            <a:rPr lang="en-NZ" sz="1400" b="0" i="1" smtClean="0">
                              <a:latin typeface="Cambria Math" panose="02040503050406030204" pitchFamily="18" charset="0"/>
                            </a:rPr>
                            <m:t>𝐾</m:t>
                          </m:r>
                          <m:r>
                            <a:rPr lang="en-NZ" sz="1400" i="1">
                              <a:latin typeface="Cambria Math" panose="02040503050406030204" pitchFamily="18" charset="0"/>
                            </a:rPr>
                            <m:t>𝐶𝐶</m:t>
                          </m:r>
                          <m:r>
                            <a:rPr lang="en-NZ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</m:sSubSup>
                    </m:oMath>
                  </a14:m>
                  <a:r>
                    <a:rPr lang="en-NZ" sz="1400" dirty="0"/>
                    <a:t> </a:t>
                  </a:r>
                </a:p>
              </p:txBody>
            </p:sp>
          </mc:Choice>
          <mc:Fallback>
            <p:sp>
              <p:nvSpPr>
                <p:cNvPr id="335" name="TextBox 334">
                  <a:extLst>
                    <a:ext uri="{FF2B5EF4-FFF2-40B4-BE49-F238E27FC236}">
                      <a16:creationId xmlns:a16="http://schemas.microsoft.com/office/drawing/2014/main" id="{FFDD7D78-076F-27C2-EAD0-3DF4EC26C3C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86812" y="5089217"/>
                  <a:ext cx="3198188" cy="694229"/>
                </a:xfrm>
                <a:prstGeom prst="rect">
                  <a:avLst/>
                </a:prstGeom>
                <a:blipFill>
                  <a:blip r:embed="rId27"/>
                  <a:stretch>
                    <a:fillRect l="-571" t="-1754"/>
                  </a:stretch>
                </a:blipFill>
              </p:spPr>
              <p:txBody>
                <a:bodyPr/>
                <a:lstStyle/>
                <a:p>
                  <a:r>
                    <a:rPr lang="en-NZ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21" name="Group 320">
            <a:extLst>
              <a:ext uri="{FF2B5EF4-FFF2-40B4-BE49-F238E27FC236}">
                <a16:creationId xmlns:a16="http://schemas.microsoft.com/office/drawing/2014/main" id="{5022881D-C93B-7BBE-D83F-9C0A74093E7C}"/>
              </a:ext>
            </a:extLst>
          </p:cNvPr>
          <p:cNvGrpSpPr/>
          <p:nvPr/>
        </p:nvGrpSpPr>
        <p:grpSpPr>
          <a:xfrm>
            <a:off x="4679058" y="791788"/>
            <a:ext cx="3013790" cy="2673070"/>
            <a:chOff x="5722050" y="1164523"/>
            <a:chExt cx="3013790" cy="2673070"/>
          </a:xfrm>
        </p:grpSpPr>
        <p:grpSp>
          <p:nvGrpSpPr>
            <p:cNvPr id="308" name="Group 307">
              <a:extLst>
                <a:ext uri="{FF2B5EF4-FFF2-40B4-BE49-F238E27FC236}">
                  <a16:creationId xmlns:a16="http://schemas.microsoft.com/office/drawing/2014/main" id="{811EF6D2-9896-E849-C10B-AF82348B9E0D}"/>
                </a:ext>
              </a:extLst>
            </p:cNvPr>
            <p:cNvGrpSpPr/>
            <p:nvPr/>
          </p:nvGrpSpPr>
          <p:grpSpPr>
            <a:xfrm>
              <a:off x="5722050" y="1164523"/>
              <a:ext cx="3013790" cy="2673070"/>
              <a:chOff x="5683950" y="1405823"/>
              <a:chExt cx="3013790" cy="2673070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1" name="Rectangle: Rounded Corners 140">
                    <a:extLst>
                      <a:ext uri="{FF2B5EF4-FFF2-40B4-BE49-F238E27FC236}">
                        <a16:creationId xmlns:a16="http://schemas.microsoft.com/office/drawing/2014/main" id="{BD2A39DA-C7AE-484D-04F0-43F2BAF42828}"/>
                      </a:ext>
                    </a:extLst>
                  </p:cNvPr>
                  <p:cNvSpPr/>
                  <p:nvPr/>
                </p:nvSpPr>
                <p:spPr>
                  <a:xfrm>
                    <a:off x="8255502" y="2552691"/>
                    <a:ext cx="442238" cy="288000"/>
                  </a:xfrm>
                  <a:prstGeom prst="roundRect">
                    <a:avLst>
                      <a:gd name="adj" fmla="val 22549"/>
                    </a:avLst>
                  </a:prstGeom>
                  <a:solidFill>
                    <a:schemeClr val="bg1"/>
                  </a:solidFill>
                  <a:ln w="12700" cap="flat" cmpd="sng" algn="ctr">
                    <a:solidFill>
                      <a:srgbClr val="4472C4">
                        <a:shade val="15000"/>
                      </a:srgbClr>
                    </a:solidFill>
                    <a:prstDash val="solid"/>
                    <a:miter lim="800000"/>
                  </a:ln>
                  <a:effectLst/>
                </p:spPr>
                <p:txBody>
                  <a:bodyPr lIns="72002" tIns="35999" rIns="35999" bIns="35999" rtlCol="0" anchor="ctr"/>
                  <a:lstStyle/>
                  <a:p>
                    <a:pPr algn="ctr" defTabSz="914518">
                      <a:defRPr/>
                    </a:pPr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Sup>
                            <m:sSubSupPr>
                              <m:ctrlPr>
                                <a:rPr lang="en-NZ" sz="1200" b="1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NZ" sz="1200" b="1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𝒗</m:t>
                              </m:r>
                            </m:e>
                            <m:sub>
                              <m:r>
                                <a:rPr lang="en-NZ" sz="1200" b="1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𝒎</m:t>
                              </m:r>
                            </m:sub>
                            <m:sup>
                              <m:r>
                                <a:rPr lang="en-NZ" sz="1200" b="1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𝑵𝒂</m:t>
                              </m:r>
                            </m:sup>
                          </m:sSubSup>
                        </m:oMath>
                      </m:oMathPara>
                    </a14:m>
                    <a:endParaRPr lang="en-NZ" sz="1200" b="1" kern="0" dirty="0">
                      <a:solidFill>
                        <a:prstClr val="black"/>
                      </a:solidFill>
                      <a:latin typeface="Calibri" panose="020F0502020204030204"/>
                    </a:endParaRPr>
                  </a:p>
                </p:txBody>
              </p:sp>
            </mc:Choice>
            <mc:Fallback xmlns="">
              <p:sp>
                <p:nvSpPr>
                  <p:cNvPr id="141" name="Rectangle: Rounded Corners 140">
                    <a:extLst>
                      <a:ext uri="{FF2B5EF4-FFF2-40B4-BE49-F238E27FC236}">
                        <a16:creationId xmlns:a16="http://schemas.microsoft.com/office/drawing/2014/main" id="{BD2A39DA-C7AE-484D-04F0-43F2BAF42828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255502" y="2552691"/>
                    <a:ext cx="442238" cy="288000"/>
                  </a:xfrm>
                  <a:prstGeom prst="roundRect">
                    <a:avLst>
                      <a:gd name="adj" fmla="val 22549"/>
                    </a:avLst>
                  </a:prstGeom>
                  <a:blipFill>
                    <a:blip r:embed="rId28"/>
                    <a:stretch>
                      <a:fillRect/>
                    </a:stretch>
                  </a:blipFill>
                  <a:ln w="12700" cap="flat" cmpd="sng" algn="ctr">
                    <a:solidFill>
                      <a:srgbClr val="4472C4">
                        <a:shade val="15000"/>
                      </a:srgbClr>
                    </a:solidFill>
                    <a:prstDash val="solid"/>
                    <a:miter lim="800000"/>
                  </a:ln>
                  <a:effectLst/>
                </p:spPr>
                <p:txBody>
                  <a:bodyPr/>
                  <a:lstStyle/>
                  <a:p>
                    <a:r>
                      <a:rPr lang="en-NZ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42" name="Connector: Elbow 141">
                <a:extLst>
                  <a:ext uri="{FF2B5EF4-FFF2-40B4-BE49-F238E27FC236}">
                    <a16:creationId xmlns:a16="http://schemas.microsoft.com/office/drawing/2014/main" id="{BC3C5EEB-48C0-998C-0E5B-AAEDEB14F10F}"/>
                  </a:ext>
                </a:extLst>
              </p:cNvPr>
              <p:cNvCxnSpPr>
                <a:cxnSpLocks/>
                <a:stCxn id="126" idx="3"/>
                <a:endCxn id="141" idx="0"/>
              </p:cNvCxnSpPr>
              <p:nvPr/>
            </p:nvCxnSpPr>
            <p:spPr>
              <a:xfrm>
                <a:off x="5709809" y="1405823"/>
                <a:ext cx="2766812" cy="1146868"/>
              </a:xfrm>
              <a:prstGeom prst="bentConnector2">
                <a:avLst/>
              </a:prstGeom>
              <a:noFill/>
              <a:ln w="28575" cap="flat" cmpd="sng" algn="ctr">
                <a:solidFill>
                  <a:srgbClr val="FF0000"/>
                </a:solidFill>
                <a:prstDash val="solid"/>
                <a:miter lim="800000"/>
                <a:tailEnd type="triangle" w="med" len="med"/>
              </a:ln>
              <a:effectLst/>
            </p:spPr>
          </p:cxnSp>
          <p:cxnSp>
            <p:nvCxnSpPr>
              <p:cNvPr id="143" name="Connector: Elbow 142">
                <a:extLst>
                  <a:ext uri="{FF2B5EF4-FFF2-40B4-BE49-F238E27FC236}">
                    <a16:creationId xmlns:a16="http://schemas.microsoft.com/office/drawing/2014/main" id="{3EE16AF0-CF3D-B6C5-083A-20E2112F896F}"/>
                  </a:ext>
                </a:extLst>
              </p:cNvPr>
              <p:cNvCxnSpPr>
                <a:cxnSpLocks/>
                <a:stCxn id="123" idx="3"/>
                <a:endCxn id="141" idx="2"/>
              </p:cNvCxnSpPr>
              <p:nvPr/>
            </p:nvCxnSpPr>
            <p:spPr>
              <a:xfrm flipV="1">
                <a:off x="5683950" y="2840691"/>
                <a:ext cx="2792671" cy="1238202"/>
              </a:xfrm>
              <a:prstGeom prst="bentConnector2">
                <a:avLst/>
              </a:prstGeom>
              <a:noFill/>
              <a:ln w="28575" cap="flat" cmpd="sng" algn="ctr">
                <a:solidFill>
                  <a:srgbClr val="FF0000"/>
                </a:solidFill>
                <a:prstDash val="solid"/>
                <a:miter lim="800000"/>
                <a:headEnd type="triangle"/>
                <a:tailEnd type="none" w="med" len="med"/>
              </a:ln>
              <a:effectLst/>
            </p:spPr>
          </p:cxnSp>
        </p:grpSp>
        <p:cxnSp>
          <p:nvCxnSpPr>
            <p:cNvPr id="157" name="Connector: Elbow 156">
              <a:extLst>
                <a:ext uri="{FF2B5EF4-FFF2-40B4-BE49-F238E27FC236}">
                  <a16:creationId xmlns:a16="http://schemas.microsoft.com/office/drawing/2014/main" id="{54022DB1-89E4-8897-D568-B5AED1D64C53}"/>
                </a:ext>
              </a:extLst>
            </p:cNvPr>
            <p:cNvCxnSpPr>
              <a:cxnSpLocks/>
            </p:cNvCxnSpPr>
            <p:nvPr/>
          </p:nvCxnSpPr>
          <p:spPr>
            <a:xfrm rot="5400000" flipH="1">
              <a:off x="7440951" y="1573176"/>
              <a:ext cx="431" cy="2052000"/>
            </a:xfrm>
            <a:prstGeom prst="bentConnector3">
              <a:avLst>
                <a:gd name="adj1" fmla="val -76801160"/>
              </a:avLst>
            </a:prstGeom>
            <a:ln w="19050">
              <a:solidFill>
                <a:srgbClr val="FF00FF"/>
              </a:solidFill>
              <a:headEnd type="non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8" name="TextBox 157">
                  <a:extLst>
                    <a:ext uri="{FF2B5EF4-FFF2-40B4-BE49-F238E27FC236}">
                      <a16:creationId xmlns:a16="http://schemas.microsoft.com/office/drawing/2014/main" id="{246B6337-0024-2558-A62C-BB2929EDAED7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8042440" y="2820427"/>
                  <a:ext cx="216000" cy="216000"/>
                </a:xfrm>
                <a:prstGeom prst="ellipse">
                  <a:avLst/>
                </a:prstGeom>
                <a:solidFill>
                  <a:srgbClr val="FF66FF"/>
                </a:solidFill>
              </p:spPr>
              <p:txBody>
                <a:bodyPr wrap="square" lIns="0" tIns="0" rIns="0" bIns="0" rtlCol="0" anchor="ctr">
                  <a:spAutoFit/>
                </a:bodyPr>
                <a:lstStyle/>
                <a:p>
                  <a:pPr defTabSz="914518">
                    <a:defRPr/>
                  </a:pPr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r>
                          <a:rPr lang="en-NZ" sz="1200" i="1" kern="0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  <m:t>𝐹</m:t>
                        </m:r>
                      </m:oMath>
                    </m:oMathPara>
                  </a14:m>
                  <a:endParaRPr lang="en-NZ" sz="1200" kern="0" dirty="0">
                    <a:solidFill>
                      <a:prstClr val="white"/>
                    </a:solidFill>
                    <a:latin typeface="Calibri" panose="020F0502020204030204"/>
                  </a:endParaRPr>
                </a:p>
              </p:txBody>
            </p:sp>
          </mc:Choice>
          <mc:Fallback xmlns="">
            <p:sp>
              <p:nvSpPr>
                <p:cNvPr id="158" name="TextBox 157">
                  <a:extLst>
                    <a:ext uri="{FF2B5EF4-FFF2-40B4-BE49-F238E27FC236}">
                      <a16:creationId xmlns:a16="http://schemas.microsoft.com/office/drawing/2014/main" id="{246B6337-0024-2558-A62C-BB2929EDAED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042440" y="2820427"/>
                  <a:ext cx="216000" cy="216000"/>
                </a:xfrm>
                <a:prstGeom prst="ellipse">
                  <a:avLst/>
                </a:prstGeom>
                <a:blipFill>
                  <a:blip r:embed="rId3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NZ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46" name="Group 345">
            <a:extLst>
              <a:ext uri="{FF2B5EF4-FFF2-40B4-BE49-F238E27FC236}">
                <a16:creationId xmlns:a16="http://schemas.microsoft.com/office/drawing/2014/main" id="{FCA11C33-8861-B13B-0A18-E7B5426FDEE1}"/>
              </a:ext>
            </a:extLst>
          </p:cNvPr>
          <p:cNvGrpSpPr/>
          <p:nvPr/>
        </p:nvGrpSpPr>
        <p:grpSpPr>
          <a:xfrm>
            <a:off x="1370535" y="789238"/>
            <a:ext cx="10732565" cy="5788919"/>
            <a:chOff x="1370535" y="789238"/>
            <a:chExt cx="10732565" cy="5788919"/>
          </a:xfrm>
        </p:grpSpPr>
        <p:grpSp>
          <p:nvGrpSpPr>
            <p:cNvPr id="325" name="Group 324">
              <a:extLst>
                <a:ext uri="{FF2B5EF4-FFF2-40B4-BE49-F238E27FC236}">
                  <a16:creationId xmlns:a16="http://schemas.microsoft.com/office/drawing/2014/main" id="{97CB6569-F286-E590-7E86-76DE9B141D8F}"/>
                </a:ext>
              </a:extLst>
            </p:cNvPr>
            <p:cNvGrpSpPr/>
            <p:nvPr/>
          </p:nvGrpSpPr>
          <p:grpSpPr>
            <a:xfrm>
              <a:off x="1370535" y="789238"/>
              <a:ext cx="5139977" cy="2741170"/>
              <a:chOff x="2413527" y="1161973"/>
              <a:chExt cx="5139977" cy="2741170"/>
            </a:xfrm>
          </p:grpSpPr>
          <p:grpSp>
            <p:nvGrpSpPr>
              <p:cNvPr id="315" name="Group 314">
                <a:extLst>
                  <a:ext uri="{FF2B5EF4-FFF2-40B4-BE49-F238E27FC236}">
                    <a16:creationId xmlns:a16="http://schemas.microsoft.com/office/drawing/2014/main" id="{F4F3D678-D132-B411-4C50-75294006CE8F}"/>
                  </a:ext>
                </a:extLst>
              </p:cNvPr>
              <p:cNvGrpSpPr/>
              <p:nvPr/>
            </p:nvGrpSpPr>
            <p:grpSpPr>
              <a:xfrm>
                <a:off x="2413527" y="1161973"/>
                <a:ext cx="5139977" cy="2741170"/>
                <a:chOff x="2375427" y="1403273"/>
                <a:chExt cx="5139977" cy="2741170"/>
              </a:xfrm>
            </p:grpSpPr>
            <p:cxnSp>
              <p:nvCxnSpPr>
                <p:cNvPr id="183" name="Connector: Elbow 182">
                  <a:extLst>
                    <a:ext uri="{FF2B5EF4-FFF2-40B4-BE49-F238E27FC236}">
                      <a16:creationId xmlns:a16="http://schemas.microsoft.com/office/drawing/2014/main" id="{79C3F5C3-A24A-3D5C-9D15-1D41B7547F34}"/>
                    </a:ext>
                  </a:extLst>
                </p:cNvPr>
                <p:cNvCxnSpPr>
                  <a:cxnSpLocks/>
                  <a:stCxn id="177" idx="3"/>
                  <a:endCxn id="130" idx="2"/>
                </p:cNvCxnSpPr>
                <p:nvPr/>
              </p:nvCxnSpPr>
              <p:spPr>
                <a:xfrm flipV="1">
                  <a:off x="4684556" y="2823593"/>
                  <a:ext cx="252000" cy="312545"/>
                </a:xfrm>
                <a:prstGeom prst="bentConnector2">
                  <a:avLst/>
                </a:prstGeom>
                <a:noFill/>
                <a:ln w="28575" cap="flat" cmpd="sng" algn="ctr">
                  <a:solidFill>
                    <a:srgbClr val="EC782A"/>
                  </a:solidFill>
                  <a:prstDash val="solid"/>
                  <a:miter lim="800000"/>
                  <a:tailEnd type="triangle" w="med" len="med"/>
                </a:ln>
                <a:effectLst/>
              </p:spPr>
            </p:cxnSp>
            <p:cxnSp>
              <p:nvCxnSpPr>
                <p:cNvPr id="184" name="Connector: Elbow 183">
                  <a:extLst>
                    <a:ext uri="{FF2B5EF4-FFF2-40B4-BE49-F238E27FC236}">
                      <a16:creationId xmlns:a16="http://schemas.microsoft.com/office/drawing/2014/main" id="{A53F03F0-EC5F-F17E-7975-1273AD7CE9B1}"/>
                    </a:ext>
                  </a:extLst>
                </p:cNvPr>
                <p:cNvCxnSpPr>
                  <a:cxnSpLocks/>
                  <a:stCxn id="178" idx="3"/>
                  <a:endCxn id="130" idx="2"/>
                </p:cNvCxnSpPr>
                <p:nvPr/>
              </p:nvCxnSpPr>
              <p:spPr>
                <a:xfrm flipV="1">
                  <a:off x="4684556" y="2823593"/>
                  <a:ext cx="324000" cy="765478"/>
                </a:xfrm>
                <a:prstGeom prst="bentConnector2">
                  <a:avLst/>
                </a:prstGeom>
                <a:noFill/>
                <a:ln w="28575" cap="flat" cmpd="sng" algn="ctr">
                  <a:solidFill>
                    <a:srgbClr val="EC782A"/>
                  </a:solidFill>
                  <a:prstDash val="solid"/>
                  <a:miter lim="800000"/>
                  <a:headEnd type="triangle" w="med" len="med"/>
                  <a:tailEnd type="none" w="med" len="med"/>
                </a:ln>
                <a:effectLst/>
              </p:spPr>
            </p:cxnSp>
            <p:cxnSp>
              <p:nvCxnSpPr>
                <p:cNvPr id="185" name="Connector: Elbow 184">
                  <a:extLst>
                    <a:ext uri="{FF2B5EF4-FFF2-40B4-BE49-F238E27FC236}">
                      <a16:creationId xmlns:a16="http://schemas.microsoft.com/office/drawing/2014/main" id="{6ED39649-BD2F-BA1E-B7DE-7271705650D4}"/>
                    </a:ext>
                  </a:extLst>
                </p:cNvPr>
                <p:cNvCxnSpPr>
                  <a:cxnSpLocks/>
                  <a:stCxn id="179" idx="3"/>
                </p:cNvCxnSpPr>
                <p:nvPr/>
              </p:nvCxnSpPr>
              <p:spPr>
                <a:xfrm flipV="1">
                  <a:off x="4684556" y="2814903"/>
                  <a:ext cx="396000" cy="1148540"/>
                </a:xfrm>
                <a:prstGeom prst="bentConnector2">
                  <a:avLst/>
                </a:prstGeom>
                <a:noFill/>
                <a:ln w="28575" cap="flat" cmpd="sng" algn="ctr">
                  <a:solidFill>
                    <a:srgbClr val="EC782A"/>
                  </a:solidFill>
                  <a:prstDash val="solid"/>
                  <a:miter lim="800000"/>
                  <a:headEnd type="triangle" w="med" len="med"/>
                  <a:tailEnd type="none" w="med" len="med"/>
                </a:ln>
                <a:effectLst/>
              </p:spPr>
            </p:cxnSp>
            <p:grpSp>
              <p:nvGrpSpPr>
                <p:cNvPr id="314" name="Group 313">
                  <a:extLst>
                    <a:ext uri="{FF2B5EF4-FFF2-40B4-BE49-F238E27FC236}">
                      <a16:creationId xmlns:a16="http://schemas.microsoft.com/office/drawing/2014/main" id="{912F4344-3A1D-5F5F-8D28-A17E699E6862}"/>
                    </a:ext>
                  </a:extLst>
                </p:cNvPr>
                <p:cNvGrpSpPr/>
                <p:nvPr/>
              </p:nvGrpSpPr>
              <p:grpSpPr>
                <a:xfrm>
                  <a:off x="2375427" y="1403273"/>
                  <a:ext cx="5139977" cy="2741170"/>
                  <a:chOff x="2375427" y="1403273"/>
                  <a:chExt cx="5139977" cy="2741170"/>
                </a:xfrm>
              </p:grpSpPr>
              <p:grpSp>
                <p:nvGrpSpPr>
                  <p:cNvPr id="266" name="Group 265">
                    <a:extLst>
                      <a:ext uri="{FF2B5EF4-FFF2-40B4-BE49-F238E27FC236}">
                        <a16:creationId xmlns:a16="http://schemas.microsoft.com/office/drawing/2014/main" id="{88663318-6DAA-E6EC-B878-E6274348518A}"/>
                      </a:ext>
                    </a:extLst>
                  </p:cNvPr>
                  <p:cNvGrpSpPr/>
                  <p:nvPr/>
                </p:nvGrpSpPr>
                <p:grpSpPr>
                  <a:xfrm>
                    <a:off x="3942223" y="2906278"/>
                    <a:ext cx="249256" cy="1095240"/>
                    <a:chOff x="3986673" y="2906278"/>
                    <a:chExt cx="249256" cy="1095240"/>
                  </a:xfrm>
                </p:grpSpPr>
                <p:sp>
                  <p:nvSpPr>
                    <p:cNvPr id="195" name="TextBox 194">
                      <a:extLst>
                        <a:ext uri="{FF2B5EF4-FFF2-40B4-BE49-F238E27FC236}">
                          <a16:creationId xmlns:a16="http://schemas.microsoft.com/office/drawing/2014/main" id="{B9522F1E-FFD7-8F4E-7A59-8E3D3ACFCA36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015025" y="3741843"/>
                      <a:ext cx="220904" cy="259675"/>
                    </a:xfrm>
                    <a:prstGeom prst="ellipse">
                      <a:avLst/>
                    </a:prstGeom>
                    <a:noFill/>
                  </p:spPr>
                  <p:txBody>
                    <a:bodyPr wrap="none" lIns="0" tIns="0" rIns="0" bIns="0" rtlCol="0" anchor="ctr">
                      <a:spAutoFit/>
                    </a:bodyPr>
                    <a:lstStyle/>
                    <a:p>
                      <a:pPr algn="ctr" defTabSz="914518">
                        <a:defRPr/>
                      </a:pPr>
                      <a:r>
                        <a:rPr lang="en-NZ" sz="1200" kern="0" dirty="0">
                          <a:solidFill>
                            <a:srgbClr val="EC782A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</a:t>
                      </a:r>
                    </a:p>
                  </p:txBody>
                </p:sp>
                <p:sp>
                  <p:nvSpPr>
                    <p:cNvPr id="196" name="TextBox 195">
                      <a:extLst>
                        <a:ext uri="{FF2B5EF4-FFF2-40B4-BE49-F238E27FC236}">
                          <a16:creationId xmlns:a16="http://schemas.microsoft.com/office/drawing/2014/main" id="{7E72BA70-E9FA-271A-E851-0FDF2A3C4511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986673" y="2906278"/>
                      <a:ext cx="220904" cy="259675"/>
                    </a:xfrm>
                    <a:prstGeom prst="ellipse">
                      <a:avLst/>
                    </a:prstGeom>
                    <a:noFill/>
                  </p:spPr>
                  <p:txBody>
                    <a:bodyPr wrap="none" lIns="0" tIns="0" rIns="0" bIns="0" rtlCol="0" anchor="ctr">
                      <a:spAutoFit/>
                    </a:bodyPr>
                    <a:lstStyle/>
                    <a:p>
                      <a:pPr algn="ctr" defTabSz="914518">
                        <a:defRPr/>
                      </a:pPr>
                      <a:r>
                        <a:rPr lang="en-NZ" sz="1200" kern="0" dirty="0">
                          <a:solidFill>
                            <a:srgbClr val="EC782A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</a:t>
                      </a:r>
                    </a:p>
                  </p:txBody>
                </p:sp>
                <p:sp>
                  <p:nvSpPr>
                    <p:cNvPr id="197" name="TextBox 196">
                      <a:extLst>
                        <a:ext uri="{FF2B5EF4-FFF2-40B4-BE49-F238E27FC236}">
                          <a16:creationId xmlns:a16="http://schemas.microsoft.com/office/drawing/2014/main" id="{98BEE619-B0E2-ED4A-347F-FC846A94C721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015025" y="3356008"/>
                      <a:ext cx="220904" cy="259675"/>
                    </a:xfrm>
                    <a:prstGeom prst="ellipse">
                      <a:avLst/>
                    </a:prstGeom>
                    <a:noFill/>
                  </p:spPr>
                  <p:txBody>
                    <a:bodyPr wrap="none" lIns="0" tIns="0" rIns="0" bIns="0" rtlCol="0" anchor="ctr">
                      <a:spAutoFit/>
                    </a:bodyPr>
                    <a:lstStyle/>
                    <a:p>
                      <a:pPr algn="ctr" defTabSz="914518">
                        <a:defRPr/>
                      </a:pPr>
                      <a:r>
                        <a:rPr lang="en-NZ" sz="1200" kern="0" dirty="0">
                          <a:solidFill>
                            <a:srgbClr val="EC782A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</a:t>
                      </a:r>
                    </a:p>
                  </p:txBody>
                </p:sp>
              </p:grp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175" name="TextBox 29">
                        <a:extLst>
                          <a:ext uri="{FF2B5EF4-FFF2-40B4-BE49-F238E27FC236}">
                            <a16:creationId xmlns:a16="http://schemas.microsoft.com/office/drawing/2014/main" id="{045E8FFF-0931-3D33-1297-43D5A7753783}"/>
                          </a:ext>
                        </a:extLst>
                      </p:cNvPr>
                      <p:cNvSpPr txBox="1">
                        <a:spLocks/>
                      </p:cNvSpPr>
                      <p:nvPr/>
                    </p:nvSpPr>
                    <p:spPr>
                      <a:xfrm>
                        <a:off x="2375427" y="1776547"/>
                        <a:ext cx="453566" cy="288000"/>
                      </a:xfrm>
                      <a:prstGeom prst="roundRect">
                        <a:avLst>
                          <a:gd name="adj" fmla="val 38026"/>
                        </a:avLst>
                      </a:prstGeom>
                      <a:gradFill>
                        <a:gsLst>
                          <a:gs pos="0">
                            <a:srgbClr val="FFC000"/>
                          </a:gs>
                          <a:gs pos="53000">
                            <a:sysClr val="window" lastClr="FFFFFF"/>
                          </a:gs>
                          <a:gs pos="100000">
                            <a:srgbClr val="FFC000"/>
                          </a:gs>
                        </a:gsLst>
                        <a:lin ang="0" scaled="1"/>
                      </a:gradFill>
                      <a:ln w="12700">
                        <a:solidFill>
                          <a:srgbClr val="FF0000"/>
                        </a:solidFill>
                      </a:ln>
                    </p:spPr>
                    <p:txBody>
                      <a:bodyPr wrap="square" lIns="0" tIns="0" rIns="0" bIns="0" rtlCol="0" anchor="ctr">
                        <a:noAutofit/>
                      </a:bodyPr>
                      <a:lstStyle/>
                      <a:p>
                        <a:pPr defTabSz="914518">
                          <a:defRPr/>
                        </a:pPr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en-NZ" sz="1200" i="1" ker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NZ" sz="1200" i="1" ker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𝑞</m:t>
                                  </m:r>
                                </m:e>
                                <m:sub>
                                  <m:r>
                                    <a:rPr lang="en-NZ" sz="1200" i="1" ker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𝑏</m:t>
                                  </m:r>
                                </m:sub>
                                <m:sup>
                                  <m:sSub>
                                    <m:sSubPr>
                                      <m:ctrlPr>
                                        <a:rPr lang="en-NZ" sz="1200" i="1" kern="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NZ" sz="1200" i="1" kern="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  <m:t>𝐶𝑂</m:t>
                                      </m:r>
                                    </m:e>
                                    <m:sub>
                                      <m:r>
                                        <a:rPr lang="en-NZ" sz="1200" i="1" kern="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sup>
                              </m:sSubSup>
                            </m:oMath>
                          </m:oMathPara>
                        </a14:m>
                        <a:endParaRPr lang="en-NZ" sz="1200" kern="100" dirty="0">
                          <a:solidFill>
                            <a:prstClr val="black"/>
                          </a:solidFill>
                          <a:ea typeface="Aptos" panose="020B0004020202020204" pitchFamily="34" charset="0"/>
                          <a:cs typeface="Times New Roman" panose="02020603050405020304" pitchFamily="18" charset="0"/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175" name="TextBox 29">
                        <a:extLst>
                          <a:ext uri="{FF2B5EF4-FFF2-40B4-BE49-F238E27FC236}">
                            <a16:creationId xmlns:a16="http://schemas.microsoft.com/office/drawing/2014/main" id="{045E8FFF-0931-3D33-1297-43D5A7753783}"/>
                          </a:ext>
                        </a:extLst>
                      </p:cNvPr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2375427" y="1776547"/>
                        <a:ext cx="453566" cy="288000"/>
                      </a:xfrm>
                      <a:prstGeom prst="roundRect">
                        <a:avLst>
                          <a:gd name="adj" fmla="val 38026"/>
                        </a:avLst>
                      </a:prstGeom>
                      <a:blipFill>
                        <a:blip r:embed="rId34"/>
                        <a:stretch>
                          <a:fillRect/>
                        </a:stretch>
                      </a:blipFill>
                      <a:ln w="12700">
                        <a:solidFill>
                          <a:srgbClr val="FF0000"/>
                        </a:solidFill>
                      </a:ln>
                    </p:spPr>
                    <p:txBody>
                      <a:bodyPr/>
                      <a:lstStyle/>
                      <a:p>
                        <a:r>
                          <a:rPr lang="en-NZ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176" name="TextBox 29">
                        <a:extLst>
                          <a:ext uri="{FF2B5EF4-FFF2-40B4-BE49-F238E27FC236}">
                            <a16:creationId xmlns:a16="http://schemas.microsoft.com/office/drawing/2014/main" id="{96604D0F-0960-E6B5-7ADC-ACA7A22519D3}"/>
                          </a:ext>
                        </a:extLst>
                      </p:cNvPr>
                      <p:cNvSpPr txBox="1">
                        <a:spLocks/>
                      </p:cNvSpPr>
                      <p:nvPr/>
                    </p:nvSpPr>
                    <p:spPr>
                      <a:xfrm>
                        <a:off x="2712204" y="1403273"/>
                        <a:ext cx="418976" cy="288000"/>
                      </a:xfrm>
                      <a:prstGeom prst="roundRect">
                        <a:avLst>
                          <a:gd name="adj" fmla="val 38026"/>
                        </a:avLst>
                      </a:prstGeom>
                      <a:gradFill>
                        <a:gsLst>
                          <a:gs pos="0">
                            <a:srgbClr val="FFC000"/>
                          </a:gs>
                          <a:gs pos="53000">
                            <a:sysClr val="window" lastClr="FFFFFF"/>
                          </a:gs>
                          <a:gs pos="100000">
                            <a:srgbClr val="FFC000"/>
                          </a:gs>
                        </a:gsLst>
                        <a:lin ang="0" scaled="1"/>
                      </a:gradFill>
                      <a:ln w="12700">
                        <a:solidFill>
                          <a:srgbClr val="FF0000"/>
                        </a:solidFill>
                      </a:ln>
                    </p:spPr>
                    <p:txBody>
                      <a:bodyPr wrap="square" lIns="0" tIns="0" rIns="0" bIns="0" rtlCol="0" anchor="ctr">
                        <a:noAutofit/>
                      </a:bodyPr>
                      <a:lstStyle/>
                      <a:p>
                        <a:pPr defTabSz="914518">
                          <a:defRPr/>
                        </a:pPr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en-NZ" sz="1200" i="1" ker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NZ" sz="1200" i="1" ker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𝑞</m:t>
                                  </m:r>
                                </m:e>
                                <m:sub>
                                  <m:r>
                                    <a:rPr lang="en-NZ" sz="1200" i="1" ker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𝑏</m:t>
                                  </m:r>
                                </m:sub>
                                <m:sup>
                                  <m:sSub>
                                    <m:sSubPr>
                                      <m:ctrlPr>
                                        <a:rPr lang="en-NZ" sz="1200" i="1" kern="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NZ" sz="1200" i="1" kern="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  <m:t>𝑂</m:t>
                                      </m:r>
                                    </m:e>
                                    <m:sub>
                                      <m:r>
                                        <a:rPr lang="en-NZ" sz="1200" i="1" kern="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sup>
                              </m:sSubSup>
                            </m:oMath>
                          </m:oMathPara>
                        </a14:m>
                        <a:endParaRPr lang="en-NZ" sz="1200" kern="100" dirty="0">
                          <a:solidFill>
                            <a:prstClr val="black"/>
                          </a:solidFill>
                          <a:ea typeface="Aptos" panose="020B0004020202020204" pitchFamily="34" charset="0"/>
                          <a:cs typeface="Times New Roman" panose="02020603050405020304" pitchFamily="18" charset="0"/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176" name="TextBox 29">
                        <a:extLst>
                          <a:ext uri="{FF2B5EF4-FFF2-40B4-BE49-F238E27FC236}">
                            <a16:creationId xmlns:a16="http://schemas.microsoft.com/office/drawing/2014/main" id="{96604D0F-0960-E6B5-7ADC-ACA7A22519D3}"/>
                          </a:ext>
                        </a:extLst>
                      </p:cNvPr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2712204" y="1403273"/>
                        <a:ext cx="418976" cy="288000"/>
                      </a:xfrm>
                      <a:prstGeom prst="roundRect">
                        <a:avLst>
                          <a:gd name="adj" fmla="val 38026"/>
                        </a:avLst>
                      </a:prstGeom>
                      <a:blipFill>
                        <a:blip r:embed="rId35"/>
                        <a:stretch>
                          <a:fillRect/>
                        </a:stretch>
                      </a:blipFill>
                      <a:ln w="12700">
                        <a:solidFill>
                          <a:srgbClr val="FF0000"/>
                        </a:solidFill>
                      </a:ln>
                    </p:spPr>
                    <p:txBody>
                      <a:bodyPr/>
                      <a:lstStyle/>
                      <a:p>
                        <a:r>
                          <a:rPr lang="en-NZ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177" name="TextBox 29">
                        <a:extLst>
                          <a:ext uri="{FF2B5EF4-FFF2-40B4-BE49-F238E27FC236}">
                            <a16:creationId xmlns:a16="http://schemas.microsoft.com/office/drawing/2014/main" id="{D6B6A983-9E01-91B7-1D5F-6F35F943D2A6}"/>
                          </a:ext>
                        </a:extLst>
                      </p:cNvPr>
                      <p:cNvSpPr txBox="1">
                        <a:spLocks/>
                      </p:cNvSpPr>
                      <p:nvPr/>
                    </p:nvSpPr>
                    <p:spPr>
                      <a:xfrm>
                        <a:off x="4250424" y="2992138"/>
                        <a:ext cx="434132" cy="288000"/>
                      </a:xfrm>
                      <a:prstGeom prst="roundRect">
                        <a:avLst>
                          <a:gd name="adj" fmla="val 38026"/>
                        </a:avLst>
                      </a:prstGeom>
                      <a:gradFill>
                        <a:gsLst>
                          <a:gs pos="0">
                            <a:srgbClr val="FFC000"/>
                          </a:gs>
                          <a:gs pos="53000">
                            <a:sysClr val="window" lastClr="FFFFFF"/>
                          </a:gs>
                          <a:gs pos="100000">
                            <a:srgbClr val="FFC000"/>
                          </a:gs>
                        </a:gsLst>
                        <a:lin ang="0" scaled="1"/>
                      </a:gradFill>
                      <a:ln w="12700">
                        <a:solidFill>
                          <a:srgbClr val="FF0000"/>
                        </a:solidFill>
                      </a:ln>
                    </p:spPr>
                    <p:txBody>
                      <a:bodyPr wrap="square" lIns="0" tIns="0" rIns="0" bIns="0" rtlCol="0" anchor="ctr">
                        <a:noAutofit/>
                      </a:bodyPr>
                      <a:lstStyle/>
                      <a:p>
                        <a:pPr defTabSz="914518">
                          <a:defRPr/>
                        </a:pPr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en-NZ" sz="1200" i="1" ker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NZ" sz="1200" i="1" ker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𝑞</m:t>
                                  </m:r>
                                </m:e>
                                <m:sub>
                                  <m:r>
                                    <a:rPr lang="en-NZ" sz="1200" i="1" ker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𝑖</m:t>
                                  </m:r>
                                </m:sub>
                                <m:sup>
                                  <m:r>
                                    <a:rPr lang="en-NZ" sz="1200" i="1" ker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𝐴𝑇𝑃</m:t>
                                  </m:r>
                                </m:sup>
                              </m:sSubSup>
                            </m:oMath>
                          </m:oMathPara>
                        </a14:m>
                        <a:endParaRPr lang="en-NZ" sz="1200" kern="100" dirty="0">
                          <a:solidFill>
                            <a:prstClr val="black"/>
                          </a:solidFill>
                          <a:ea typeface="Aptos" panose="020B0004020202020204" pitchFamily="34" charset="0"/>
                          <a:cs typeface="Times New Roman" panose="02020603050405020304" pitchFamily="18" charset="0"/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177" name="TextBox 29">
                        <a:extLst>
                          <a:ext uri="{FF2B5EF4-FFF2-40B4-BE49-F238E27FC236}">
                            <a16:creationId xmlns:a16="http://schemas.microsoft.com/office/drawing/2014/main" id="{D6B6A983-9E01-91B7-1D5F-6F35F943D2A6}"/>
                          </a:ext>
                        </a:extLst>
                      </p:cNvPr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4250424" y="2992138"/>
                        <a:ext cx="434132" cy="288000"/>
                      </a:xfrm>
                      <a:prstGeom prst="roundRect">
                        <a:avLst>
                          <a:gd name="adj" fmla="val 38026"/>
                        </a:avLst>
                      </a:prstGeom>
                      <a:blipFill>
                        <a:blip r:embed="rId36"/>
                        <a:stretch>
                          <a:fillRect/>
                        </a:stretch>
                      </a:blipFill>
                      <a:ln w="12700">
                        <a:solidFill>
                          <a:srgbClr val="FF0000"/>
                        </a:solidFill>
                      </a:ln>
                    </p:spPr>
                    <p:txBody>
                      <a:bodyPr/>
                      <a:lstStyle/>
                      <a:p>
                        <a:r>
                          <a:rPr lang="en-NZ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178" name="TextBox 29">
                        <a:extLst>
                          <a:ext uri="{FF2B5EF4-FFF2-40B4-BE49-F238E27FC236}">
                            <a16:creationId xmlns:a16="http://schemas.microsoft.com/office/drawing/2014/main" id="{4145D59C-6235-24C0-767E-EC84C439AA20}"/>
                          </a:ext>
                        </a:extLst>
                      </p:cNvPr>
                      <p:cNvSpPr txBox="1">
                        <a:spLocks/>
                      </p:cNvSpPr>
                      <p:nvPr/>
                    </p:nvSpPr>
                    <p:spPr>
                      <a:xfrm>
                        <a:off x="4250424" y="3445071"/>
                        <a:ext cx="434132" cy="288000"/>
                      </a:xfrm>
                      <a:prstGeom prst="roundRect">
                        <a:avLst>
                          <a:gd name="adj" fmla="val 38026"/>
                        </a:avLst>
                      </a:prstGeom>
                      <a:gradFill>
                        <a:gsLst>
                          <a:gs pos="0">
                            <a:srgbClr val="FFC000"/>
                          </a:gs>
                          <a:gs pos="53000">
                            <a:sysClr val="window" lastClr="FFFFFF"/>
                          </a:gs>
                          <a:gs pos="100000">
                            <a:srgbClr val="FFC000"/>
                          </a:gs>
                        </a:gsLst>
                        <a:lin ang="0" scaled="1"/>
                      </a:gradFill>
                      <a:ln w="12700">
                        <a:solidFill>
                          <a:srgbClr val="FF0000"/>
                        </a:solidFill>
                      </a:ln>
                    </p:spPr>
                    <p:txBody>
                      <a:bodyPr wrap="square" lIns="0" tIns="0" rIns="0" bIns="0" rtlCol="0" anchor="ctr">
                        <a:noAutofit/>
                      </a:bodyPr>
                      <a:lstStyle/>
                      <a:p>
                        <a:pPr defTabSz="914518">
                          <a:defRPr/>
                        </a:pPr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en-NZ" sz="1200" i="1" ker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NZ" sz="1200" i="1" ker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𝑞</m:t>
                                  </m:r>
                                </m:e>
                                <m:sub>
                                  <m:r>
                                    <a:rPr lang="en-NZ" sz="1200" i="1" ker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𝑖</m:t>
                                  </m:r>
                                </m:sub>
                                <m:sup>
                                  <m:r>
                                    <a:rPr lang="en-NZ" sz="1200" i="1" ker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  <a:ea typeface="Aptos" panose="020B0004020202020204" pitchFamily="34" charset="0"/>
                                      <a:cs typeface="Times New Roman" panose="02020603050405020304" pitchFamily="18" charset="0"/>
                                    </a:rPr>
                                    <m:t>𝐴𝐷𝑃</m:t>
                                  </m:r>
                                </m:sup>
                              </m:sSubSup>
                            </m:oMath>
                          </m:oMathPara>
                        </a14:m>
                        <a:endParaRPr lang="en-NZ" sz="1200" kern="100" dirty="0">
                          <a:solidFill>
                            <a:prstClr val="black"/>
                          </a:solidFill>
                          <a:ea typeface="Aptos" panose="020B0004020202020204" pitchFamily="34" charset="0"/>
                          <a:cs typeface="Times New Roman" panose="02020603050405020304" pitchFamily="18" charset="0"/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178" name="TextBox 29">
                        <a:extLst>
                          <a:ext uri="{FF2B5EF4-FFF2-40B4-BE49-F238E27FC236}">
                            <a16:creationId xmlns:a16="http://schemas.microsoft.com/office/drawing/2014/main" id="{4145D59C-6235-24C0-767E-EC84C439AA20}"/>
                          </a:ext>
                        </a:extLst>
                      </p:cNvPr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4250424" y="3445071"/>
                        <a:ext cx="434132" cy="288000"/>
                      </a:xfrm>
                      <a:prstGeom prst="roundRect">
                        <a:avLst>
                          <a:gd name="adj" fmla="val 38026"/>
                        </a:avLst>
                      </a:prstGeom>
                      <a:blipFill>
                        <a:blip r:embed="rId37"/>
                        <a:stretch>
                          <a:fillRect/>
                        </a:stretch>
                      </a:blipFill>
                      <a:ln w="12700">
                        <a:solidFill>
                          <a:srgbClr val="FF0000"/>
                        </a:solidFill>
                      </a:ln>
                    </p:spPr>
                    <p:txBody>
                      <a:bodyPr/>
                      <a:lstStyle/>
                      <a:p>
                        <a:r>
                          <a:rPr lang="en-NZ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179" name="TextBox 29">
                        <a:extLst>
                          <a:ext uri="{FF2B5EF4-FFF2-40B4-BE49-F238E27FC236}">
                            <a16:creationId xmlns:a16="http://schemas.microsoft.com/office/drawing/2014/main" id="{EED54A2D-D3FF-18E1-B85D-66F4D4E734D2}"/>
                          </a:ext>
                        </a:extLst>
                      </p:cNvPr>
                      <p:cNvSpPr txBox="1">
                        <a:spLocks/>
                      </p:cNvSpPr>
                      <p:nvPr/>
                    </p:nvSpPr>
                    <p:spPr>
                      <a:xfrm>
                        <a:off x="4253624" y="3819443"/>
                        <a:ext cx="430932" cy="288000"/>
                      </a:xfrm>
                      <a:prstGeom prst="roundRect">
                        <a:avLst>
                          <a:gd name="adj" fmla="val 38026"/>
                        </a:avLst>
                      </a:prstGeom>
                      <a:gradFill>
                        <a:gsLst>
                          <a:gs pos="0">
                            <a:srgbClr val="FFC000"/>
                          </a:gs>
                          <a:gs pos="53000">
                            <a:sysClr val="window" lastClr="FFFFFF"/>
                          </a:gs>
                          <a:gs pos="100000">
                            <a:srgbClr val="FFC000"/>
                          </a:gs>
                        </a:gsLst>
                        <a:lin ang="0" scaled="1"/>
                      </a:gradFill>
                      <a:ln w="12700">
                        <a:solidFill>
                          <a:srgbClr val="FF0000"/>
                        </a:solidFill>
                      </a:ln>
                    </p:spPr>
                    <p:txBody>
                      <a:bodyPr wrap="square" lIns="0" tIns="0" rIns="0" bIns="0" rtlCol="0" anchor="ctr">
                        <a:noAutofit/>
                      </a:bodyPr>
                      <a:lstStyle/>
                      <a:p>
                        <a:pPr defTabSz="914518">
                          <a:defRPr/>
                        </a:pPr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en-NZ" sz="1200" i="1" ker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NZ" sz="1200" i="1" ker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𝑞</m:t>
                                  </m:r>
                                </m:e>
                                <m:sub>
                                  <m:r>
                                    <a:rPr lang="en-NZ" sz="1200" i="1" ker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𝑖</m:t>
                                  </m:r>
                                </m:sub>
                                <m:sup>
                                  <m:sSub>
                                    <m:sSubPr>
                                      <m:ctrlPr>
                                        <a:rPr lang="en-NZ" sz="1200" i="1" kern="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NZ" sz="1200" i="1" kern="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  <m:t>𝑃</m:t>
                                      </m:r>
                                    </m:e>
                                    <m:sub>
                                      <m:r>
                                        <a:rPr lang="en-NZ" sz="1200" i="1" kern="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</m:sup>
                              </m:sSubSup>
                            </m:oMath>
                          </m:oMathPara>
                        </a14:m>
                        <a:endParaRPr lang="en-NZ" sz="1200" kern="100" dirty="0">
                          <a:solidFill>
                            <a:prstClr val="black"/>
                          </a:solidFill>
                          <a:ea typeface="Aptos" panose="020B0004020202020204" pitchFamily="34" charset="0"/>
                          <a:cs typeface="Times New Roman" panose="02020603050405020304" pitchFamily="18" charset="0"/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179" name="TextBox 29">
                        <a:extLst>
                          <a:ext uri="{FF2B5EF4-FFF2-40B4-BE49-F238E27FC236}">
                            <a16:creationId xmlns:a16="http://schemas.microsoft.com/office/drawing/2014/main" id="{EED54A2D-D3FF-18E1-B85D-66F4D4E734D2}"/>
                          </a:ext>
                        </a:extLst>
                      </p:cNvPr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4253624" y="3819443"/>
                        <a:ext cx="430932" cy="288000"/>
                      </a:xfrm>
                      <a:prstGeom prst="roundRect">
                        <a:avLst>
                          <a:gd name="adj" fmla="val 38026"/>
                        </a:avLst>
                      </a:prstGeom>
                      <a:blipFill>
                        <a:blip r:embed="rId38"/>
                        <a:stretch>
                          <a:fillRect b="-4082"/>
                        </a:stretch>
                      </a:blipFill>
                      <a:ln w="12700">
                        <a:solidFill>
                          <a:srgbClr val="FF0000"/>
                        </a:solidFill>
                      </a:ln>
                    </p:spPr>
                    <p:txBody>
                      <a:bodyPr/>
                      <a:lstStyle/>
                      <a:p>
                        <a:r>
                          <a:rPr lang="en-NZ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p:cxnSp>
                <p:nvCxnSpPr>
                  <p:cNvPr id="180" name="Straight Arrow Connector 179">
                    <a:extLst>
                      <a:ext uri="{FF2B5EF4-FFF2-40B4-BE49-F238E27FC236}">
                        <a16:creationId xmlns:a16="http://schemas.microsoft.com/office/drawing/2014/main" id="{A9F8EFD7-1B1B-6267-EE44-13476802AA94}"/>
                      </a:ext>
                    </a:extLst>
                  </p:cNvPr>
                  <p:cNvCxnSpPr>
                    <a:cxnSpLocks/>
                    <a:endCxn id="177" idx="1"/>
                  </p:cNvCxnSpPr>
                  <p:nvPr/>
                </p:nvCxnSpPr>
                <p:spPr>
                  <a:xfrm>
                    <a:off x="3879404" y="3136138"/>
                    <a:ext cx="371020" cy="0"/>
                  </a:xfrm>
                  <a:prstGeom prst="straightConnector1">
                    <a:avLst/>
                  </a:prstGeom>
                  <a:ln w="28575">
                    <a:solidFill>
                      <a:srgbClr val="EC782A"/>
                    </a:solidFill>
                    <a:tailEnd type="triangle" w="med" len="med"/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1" name="Straight Arrow Connector 180">
                    <a:extLst>
                      <a:ext uri="{FF2B5EF4-FFF2-40B4-BE49-F238E27FC236}">
                        <a16:creationId xmlns:a16="http://schemas.microsoft.com/office/drawing/2014/main" id="{7FCDE322-33B2-DB86-65BD-E4158D0DC4B0}"/>
                      </a:ext>
                    </a:extLst>
                  </p:cNvPr>
                  <p:cNvCxnSpPr>
                    <a:cxnSpLocks/>
                    <a:stCxn id="178" idx="1"/>
                  </p:cNvCxnSpPr>
                  <p:nvPr/>
                </p:nvCxnSpPr>
                <p:spPr>
                  <a:xfrm flipH="1">
                    <a:off x="3883495" y="3589071"/>
                    <a:ext cx="360000" cy="0"/>
                  </a:xfrm>
                  <a:prstGeom prst="straightConnector1">
                    <a:avLst/>
                  </a:prstGeom>
                  <a:ln w="28575">
                    <a:solidFill>
                      <a:srgbClr val="EC782A"/>
                    </a:solidFill>
                    <a:headEnd type="none" w="med" len="med"/>
                    <a:tailEnd type="triangle" w="med" len="med"/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2" name="Straight Arrow Connector 181">
                    <a:extLst>
                      <a:ext uri="{FF2B5EF4-FFF2-40B4-BE49-F238E27FC236}">
                        <a16:creationId xmlns:a16="http://schemas.microsoft.com/office/drawing/2014/main" id="{03566E66-5757-CA62-A793-0377734A11D0}"/>
                      </a:ext>
                    </a:extLst>
                  </p:cNvPr>
                  <p:cNvCxnSpPr>
                    <a:cxnSpLocks/>
                    <a:stCxn id="179" idx="1"/>
                  </p:cNvCxnSpPr>
                  <p:nvPr/>
                </p:nvCxnSpPr>
                <p:spPr>
                  <a:xfrm flipH="1">
                    <a:off x="3879404" y="3963443"/>
                    <a:ext cx="374220" cy="0"/>
                  </a:xfrm>
                  <a:prstGeom prst="straightConnector1">
                    <a:avLst/>
                  </a:prstGeom>
                  <a:ln w="28575">
                    <a:solidFill>
                      <a:srgbClr val="EC782A"/>
                    </a:solidFill>
                    <a:headEnd type="none" w="med" len="med"/>
                    <a:tailEnd type="triangle" w="med" len="med"/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6" name="Straight Arrow Connector 185">
                    <a:extLst>
                      <a:ext uri="{FF2B5EF4-FFF2-40B4-BE49-F238E27FC236}">
                        <a16:creationId xmlns:a16="http://schemas.microsoft.com/office/drawing/2014/main" id="{A9570953-1D0F-A1A7-E5D5-5E0FDB4E641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3879404" y="3374237"/>
                    <a:ext cx="3636000" cy="0"/>
                  </a:xfrm>
                  <a:prstGeom prst="straightConnector1">
                    <a:avLst/>
                  </a:prstGeom>
                  <a:ln w="28575">
                    <a:solidFill>
                      <a:srgbClr val="EC782A"/>
                    </a:solidFill>
                    <a:headEnd type="none" w="med" len="med"/>
                    <a:tailEnd type="triangle" w="med" len="med"/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187" name="Rectangle: Rounded Corners 186">
                        <a:extLst>
                          <a:ext uri="{FF2B5EF4-FFF2-40B4-BE49-F238E27FC236}">
                            <a16:creationId xmlns:a16="http://schemas.microsoft.com/office/drawing/2014/main" id="{A9FEEBA2-0C99-FDDA-A976-C9A1D486E6CC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3242111" y="2982749"/>
                        <a:ext cx="638184" cy="1161694"/>
                      </a:xfrm>
                      <a:prstGeom prst="roundRect">
                        <a:avLst>
                          <a:gd name="adj" fmla="val 19434"/>
                        </a:avLst>
                      </a:prstGeom>
                      <a:gradFill flip="none" rotWithShape="1">
                        <a:gsLst>
                          <a:gs pos="53900">
                            <a:sysClr val="window" lastClr="FFFFFF"/>
                          </a:gs>
                          <a:gs pos="0">
                            <a:srgbClr val="FFC000"/>
                          </a:gs>
                          <a:gs pos="100000">
                            <a:srgbClr val="FFC000"/>
                          </a:gs>
                        </a:gsLst>
                        <a:lin ang="16200000" scaled="1"/>
                        <a:tileRect/>
                      </a:gradFill>
                      <a:ln w="12700" cap="flat" cmpd="sng" algn="ctr">
                        <a:solidFill>
                          <a:srgbClr val="4472C4">
                            <a:shade val="15000"/>
                          </a:srgbClr>
                        </a:solidFill>
                        <a:prstDash val="solid"/>
                        <a:miter lim="800000"/>
                      </a:ln>
                      <a:effectLst/>
                    </p:spPr>
                    <p:txBody>
                      <a:bodyPr lIns="72002" tIns="35999" rIns="35999" bIns="35999" rtlCol="0" anchor="ctr"/>
                      <a:lstStyle/>
                      <a:p>
                        <a:pPr algn="ctr" defTabSz="914518">
                          <a:defRPr/>
                        </a:pPr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en-NZ" sz="1200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NZ" sz="1200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en-NZ" sz="1200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  <m:sup>
                                  <m:r>
                                    <a:rPr lang="en-NZ" sz="1200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𝐴𝑀</m:t>
                                  </m:r>
                                </m:sup>
                              </m:sSubSup>
                            </m:oMath>
                          </m:oMathPara>
                        </a14:m>
                        <a:endParaRPr lang="en-NZ" sz="1200" kern="0" dirty="0">
                          <a:solidFill>
                            <a:prstClr val="black"/>
                          </a:solidFill>
                          <a:latin typeface="Calibri" panose="020F0502020204030204"/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187" name="Rectangle: Rounded Corners 186">
                        <a:extLst>
                          <a:ext uri="{FF2B5EF4-FFF2-40B4-BE49-F238E27FC236}">
                            <a16:creationId xmlns:a16="http://schemas.microsoft.com/office/drawing/2014/main" id="{A9FEEBA2-0C99-FDDA-A976-C9A1D486E6CC}"/>
                          </a:ext>
                        </a:extLst>
                      </p:cNvPr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3242111" y="2982749"/>
                        <a:ext cx="638184" cy="1161694"/>
                      </a:xfrm>
                      <a:prstGeom prst="roundRect">
                        <a:avLst>
                          <a:gd name="adj" fmla="val 19434"/>
                        </a:avLst>
                      </a:prstGeom>
                      <a:blipFill>
                        <a:blip r:embed="rId39"/>
                        <a:stretch>
                          <a:fillRect/>
                        </a:stretch>
                      </a:blipFill>
                      <a:ln w="12700" cap="flat" cmpd="sng" algn="ctr">
                        <a:solidFill>
                          <a:srgbClr val="4472C4">
                            <a:shade val="15000"/>
                          </a:srgbClr>
                        </a:solidFill>
                        <a:prstDash val="solid"/>
                        <a:miter lim="800000"/>
                      </a:ln>
                      <a:effectLst/>
                    </p:spPr>
                    <p:txBody>
                      <a:bodyPr/>
                      <a:lstStyle/>
                      <a:p>
                        <a:r>
                          <a:rPr lang="en-NZ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p:cxnSp>
                <p:nvCxnSpPr>
                  <p:cNvPr id="188" name="Connector: Elbow 187">
                    <a:extLst>
                      <a:ext uri="{FF2B5EF4-FFF2-40B4-BE49-F238E27FC236}">
                        <a16:creationId xmlns:a16="http://schemas.microsoft.com/office/drawing/2014/main" id="{E854F139-BDBD-6CFE-E923-695461B87976}"/>
                      </a:ext>
                    </a:extLst>
                  </p:cNvPr>
                  <p:cNvCxnSpPr>
                    <a:cxnSpLocks/>
                    <a:stCxn id="187" idx="1"/>
                    <a:endCxn id="175" idx="2"/>
                  </p:cNvCxnSpPr>
                  <p:nvPr/>
                </p:nvCxnSpPr>
                <p:spPr>
                  <a:xfrm rot="10800000">
                    <a:off x="2602211" y="2064548"/>
                    <a:ext cx="639901" cy="1499049"/>
                  </a:xfrm>
                  <a:prstGeom prst="bentConnector2">
                    <a:avLst/>
                  </a:prstGeom>
                  <a:noFill/>
                  <a:ln w="28575" cap="flat" cmpd="sng" algn="ctr">
                    <a:solidFill>
                      <a:srgbClr val="EC782A"/>
                    </a:solidFill>
                    <a:prstDash val="solid"/>
                    <a:miter lim="800000"/>
                    <a:headEnd w="med" len="med"/>
                    <a:tailEnd type="triangle" w="med" len="med"/>
                  </a:ln>
                  <a:effectLst/>
                </p:spPr>
              </p:cxnSp>
              <p:cxnSp>
                <p:nvCxnSpPr>
                  <p:cNvPr id="189" name="Connector: Elbow 188">
                    <a:extLst>
                      <a:ext uri="{FF2B5EF4-FFF2-40B4-BE49-F238E27FC236}">
                        <a16:creationId xmlns:a16="http://schemas.microsoft.com/office/drawing/2014/main" id="{DA4FF4C7-3C0D-6E36-5E92-0B5BCF904A0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6200000" flipH="1">
                    <a:off x="2273691" y="2327332"/>
                    <a:ext cx="1620000" cy="324000"/>
                  </a:xfrm>
                  <a:prstGeom prst="bentConnector2">
                    <a:avLst/>
                  </a:prstGeom>
                  <a:noFill/>
                  <a:ln w="28575" cap="flat" cmpd="sng" algn="ctr">
                    <a:solidFill>
                      <a:srgbClr val="EC782A"/>
                    </a:solidFill>
                    <a:prstDash val="solid"/>
                    <a:miter lim="800000"/>
                    <a:headEnd type="none" w="med" len="med"/>
                    <a:tailEnd type="triangle" w="med" len="med"/>
                  </a:ln>
                  <a:effectLst/>
                </p:spPr>
              </p:cxnSp>
              <p:sp>
                <p:nvSpPr>
                  <p:cNvPr id="193" name="TextBox 192">
                    <a:extLst>
                      <a:ext uri="{FF2B5EF4-FFF2-40B4-BE49-F238E27FC236}">
                        <a16:creationId xmlns:a16="http://schemas.microsoft.com/office/drawing/2014/main" id="{52C0E88F-4364-2663-7E4F-4C1E39F45D3D}"/>
                      </a:ext>
                    </a:extLst>
                  </p:cNvPr>
                  <p:cNvSpPr txBox="1"/>
                  <p:nvPr/>
                </p:nvSpPr>
                <p:spPr>
                  <a:xfrm>
                    <a:off x="2982297" y="3342608"/>
                    <a:ext cx="110453" cy="259674"/>
                  </a:xfrm>
                  <a:prstGeom prst="ellipse">
                    <a:avLst/>
                  </a:prstGeom>
                  <a:noFill/>
                </p:spPr>
                <p:txBody>
                  <a:bodyPr wrap="none" lIns="0" tIns="0" rIns="0" bIns="0" rtlCol="0" anchor="ctr">
                    <a:spAutoFit/>
                  </a:bodyPr>
                  <a:lstStyle/>
                  <a:p>
                    <a:pPr algn="ctr" defTabSz="914518">
                      <a:defRPr/>
                    </a:pPr>
                    <a:r>
                      <a:rPr lang="en-NZ" sz="1200" kern="0" dirty="0">
                        <a:solidFill>
                          <a:srgbClr val="EC782A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rPr>
                      <a:t>6</a:t>
                    </a:r>
                  </a:p>
                </p:txBody>
              </p:sp>
              <p:sp>
                <p:nvSpPr>
                  <p:cNvPr id="194" name="TextBox 193">
                    <a:extLst>
                      <a:ext uri="{FF2B5EF4-FFF2-40B4-BE49-F238E27FC236}">
                        <a16:creationId xmlns:a16="http://schemas.microsoft.com/office/drawing/2014/main" id="{6C9D7A02-5263-669D-C889-CBE6E4D1D256}"/>
                      </a:ext>
                    </a:extLst>
                  </p:cNvPr>
                  <p:cNvSpPr txBox="1"/>
                  <p:nvPr/>
                </p:nvSpPr>
                <p:spPr>
                  <a:xfrm>
                    <a:off x="2987885" y="3051054"/>
                    <a:ext cx="110453" cy="259675"/>
                  </a:xfrm>
                  <a:prstGeom prst="ellipse">
                    <a:avLst/>
                  </a:prstGeom>
                  <a:noFill/>
                </p:spPr>
                <p:txBody>
                  <a:bodyPr wrap="none" lIns="0" tIns="0" rIns="0" bIns="0" rtlCol="0" anchor="ctr">
                    <a:spAutoFit/>
                  </a:bodyPr>
                  <a:lstStyle/>
                  <a:p>
                    <a:pPr algn="ctr" defTabSz="914518">
                      <a:defRPr/>
                    </a:pPr>
                    <a:r>
                      <a:rPr lang="en-NZ" sz="1200" kern="0" dirty="0">
                        <a:solidFill>
                          <a:srgbClr val="EC782A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rPr>
                      <a:t>6</a:t>
                    </a:r>
                  </a:p>
                </p:txBody>
              </p:sp>
            </p:grpSp>
            <p:sp>
              <p:nvSpPr>
                <p:cNvPr id="140" name="Explosion: 8 Points 139">
                  <a:extLst>
                    <a:ext uri="{FF2B5EF4-FFF2-40B4-BE49-F238E27FC236}">
                      <a16:creationId xmlns:a16="http://schemas.microsoft.com/office/drawing/2014/main" id="{A661B21E-4848-E665-757E-8DE7C173542E}"/>
                    </a:ext>
                  </a:extLst>
                </p:cNvPr>
                <p:cNvSpPr/>
                <p:nvPr/>
              </p:nvSpPr>
              <p:spPr>
                <a:xfrm>
                  <a:off x="4775905" y="2545583"/>
                  <a:ext cx="327617" cy="307507"/>
                </a:xfrm>
                <a:prstGeom prst="irregularSeal1">
                  <a:avLst/>
                </a:prstGeom>
                <a:solidFill>
                  <a:srgbClr val="FF66FF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algn="ctr" defTabSz="914518">
                    <a:defRPr/>
                  </a:pPr>
                  <a:endParaRPr lang="en-NZ" sz="1200" kern="0" dirty="0">
                    <a:solidFill>
                      <a:prstClr val="white"/>
                    </a:solidFill>
                    <a:latin typeface="Calibri" panose="020F0502020204030204"/>
                  </a:endParaRPr>
                </a:p>
              </p:txBody>
            </p:sp>
          </p:grpSp>
          <p:sp>
            <p:nvSpPr>
              <p:cNvPr id="324" name="TextBox 323">
                <a:extLst>
                  <a:ext uri="{FF2B5EF4-FFF2-40B4-BE49-F238E27FC236}">
                    <a16:creationId xmlns:a16="http://schemas.microsoft.com/office/drawing/2014/main" id="{C246778F-F739-0BE9-6A09-1E86D64ECC8D}"/>
                  </a:ext>
                </a:extLst>
              </p:cNvPr>
              <p:cNvSpPr txBox="1"/>
              <p:nvPr/>
            </p:nvSpPr>
            <p:spPr>
              <a:xfrm>
                <a:off x="4064960" y="2899995"/>
                <a:ext cx="110453" cy="259675"/>
              </a:xfrm>
              <a:prstGeom prst="ellipse">
                <a:avLst/>
              </a:prstGeom>
              <a:noFill/>
            </p:spPr>
            <p:txBody>
              <a:bodyPr wrap="none" lIns="0" tIns="0" rIns="0" bIns="0" rtlCol="0" anchor="ctr">
                <a:spAutoFit/>
              </a:bodyPr>
              <a:lstStyle/>
              <a:p>
                <a:pPr algn="ctr" defTabSz="914518">
                  <a:defRPr/>
                </a:pPr>
                <a:r>
                  <a:rPr lang="en-NZ" sz="1200" kern="0" dirty="0">
                    <a:solidFill>
                      <a:srgbClr val="EC782A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</a:t>
                </a:r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41" name="TextBox 340">
                  <a:extLst>
                    <a:ext uri="{FF2B5EF4-FFF2-40B4-BE49-F238E27FC236}">
                      <a16:creationId xmlns:a16="http://schemas.microsoft.com/office/drawing/2014/main" id="{086BD4C5-6CC5-E6AA-DC99-0F88886E4B6C}"/>
                    </a:ext>
                  </a:extLst>
                </p:cNvPr>
                <p:cNvSpPr txBox="1"/>
                <p:nvPr/>
              </p:nvSpPr>
              <p:spPr>
                <a:xfrm>
                  <a:off x="7170119" y="5977993"/>
                  <a:ext cx="4932981" cy="60016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NZ" sz="1400" b="1" dirty="0">
                      <a:latin typeface="Calibri" panose="020F0502020204030204" pitchFamily="34" charset="0"/>
                      <a:ea typeface="Cambria Math" panose="02040503050406030204" pitchFamily="18" charset="0"/>
                      <a:cs typeface="Calibri" panose="020F0502020204030204" pitchFamily="34" charset="0"/>
                    </a:rPr>
                    <a:t>Oxidative metabolism</a:t>
                  </a:r>
                </a:p>
                <a:p>
                  <a:pPr>
                    <a:spcBef>
                      <a:spcPts val="600"/>
                    </a:spcBef>
                  </a:pPr>
                  <a14:m>
                    <m:oMath xmlns:m="http://schemas.openxmlformats.org/officeDocument/2006/math">
                      <m:sSub>
                        <m:sSubPr>
                          <m:ctrlPr>
                            <a:rPr lang="en-N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N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N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6</m:t>
                          </m:r>
                        </m:sub>
                      </m:sSub>
                      <m:sSub>
                        <m:sSubPr>
                          <m:ctrlPr>
                            <a:rPr lang="en-N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N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en-N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12</m:t>
                          </m:r>
                        </m:sub>
                      </m:sSub>
                      <m:sSub>
                        <m:sSubPr>
                          <m:ctrlPr>
                            <a:rPr lang="en-N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N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𝑂</m:t>
                          </m:r>
                        </m:e>
                        <m:sub>
                          <m:r>
                            <a:rPr lang="en-N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6</m:t>
                          </m:r>
                        </m:sub>
                      </m:sSub>
                      <m:r>
                        <a:rPr lang="en-NZ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+6</m:t>
                      </m:r>
                      <m:sSub>
                        <m:sSubPr>
                          <m:ctrlPr>
                            <a:rPr lang="en-N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N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𝑂</m:t>
                          </m:r>
                        </m:e>
                        <m:sub>
                          <m:r>
                            <a:rPr lang="en-N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NZ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+32</m:t>
                      </m:r>
                      <m:r>
                        <a:rPr lang="en-NZ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𝐴𝐷𝑃</m:t>
                      </m:r>
                      <m:r>
                        <a:rPr lang="en-NZ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+32</m:t>
                      </m:r>
                      <m:sSub>
                        <m:sSubPr>
                          <m:ctrlPr>
                            <a:rPr lang="en-N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N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N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NZ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⇌32 </m:t>
                      </m:r>
                      <m:r>
                        <a:rPr lang="en-NZ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𝐴𝑇𝑃</m:t>
                      </m:r>
                      <m:r>
                        <a:rPr lang="en-NZ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+6</m:t>
                      </m:r>
                      <m:r>
                        <a:rPr lang="en-NZ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𝐶</m:t>
                      </m:r>
                      <m:sSub>
                        <m:sSubPr>
                          <m:ctrlPr>
                            <a:rPr lang="en-N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N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𝑂</m:t>
                          </m:r>
                        </m:e>
                        <m:sub>
                          <m:r>
                            <a:rPr lang="en-N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NZ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+6</m:t>
                      </m:r>
                      <m:sSub>
                        <m:sSubPr>
                          <m:ctrlPr>
                            <a:rPr lang="en-N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N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en-N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NZ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𝑂</m:t>
                      </m:r>
                    </m:oMath>
                  </a14:m>
                  <a:r>
                    <a:rPr lang="en-NZ" sz="1400" dirty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a:t> </a:t>
                  </a:r>
                </a:p>
              </p:txBody>
            </p:sp>
          </mc:Choice>
          <mc:Fallback xmlns="">
            <p:sp>
              <p:nvSpPr>
                <p:cNvPr id="341" name="TextBox 340">
                  <a:extLst>
                    <a:ext uri="{FF2B5EF4-FFF2-40B4-BE49-F238E27FC236}">
                      <a16:creationId xmlns:a16="http://schemas.microsoft.com/office/drawing/2014/main" id="{086BD4C5-6CC5-E6AA-DC99-0F88886E4B6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170119" y="5977993"/>
                  <a:ext cx="4932981" cy="600164"/>
                </a:xfrm>
                <a:prstGeom prst="rect">
                  <a:avLst/>
                </a:prstGeom>
                <a:blipFill>
                  <a:blip r:embed="rId40"/>
                  <a:stretch>
                    <a:fillRect l="-371" t="-2041"/>
                  </a:stretch>
                </a:blipFill>
              </p:spPr>
              <p:txBody>
                <a:bodyPr/>
                <a:lstStyle/>
                <a:p>
                  <a:r>
                    <a:rPr lang="en-NZ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BB8B33AF-9255-DDD4-F06A-05AF831E164D}"/>
              </a:ext>
            </a:extLst>
          </p:cNvPr>
          <p:cNvGrpSpPr/>
          <p:nvPr/>
        </p:nvGrpSpPr>
        <p:grpSpPr>
          <a:xfrm>
            <a:off x="3786812" y="648648"/>
            <a:ext cx="5376822" cy="5986687"/>
            <a:chOff x="3786812" y="648648"/>
            <a:chExt cx="5376822" cy="598668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Rectangle: Rounded Corners 2">
                  <a:extLst>
                    <a:ext uri="{FF2B5EF4-FFF2-40B4-BE49-F238E27FC236}">
                      <a16:creationId xmlns:a16="http://schemas.microsoft.com/office/drawing/2014/main" id="{958FB3D9-D3E8-9313-53D0-5B39D513BBEA}"/>
                    </a:ext>
                  </a:extLst>
                </p:cNvPr>
                <p:cNvSpPr/>
                <p:nvPr/>
              </p:nvSpPr>
              <p:spPr>
                <a:xfrm>
                  <a:off x="8576160" y="1932867"/>
                  <a:ext cx="587474" cy="288000"/>
                </a:xfrm>
                <a:prstGeom prst="roundRect">
                  <a:avLst>
                    <a:gd name="adj" fmla="val 22549"/>
                  </a:avLst>
                </a:prstGeom>
                <a:solidFill>
                  <a:schemeClr val="bg1"/>
                </a:solidFill>
                <a:ln w="12700" cap="flat" cmpd="sng" algn="ctr">
                  <a:solidFill>
                    <a:srgbClr val="4472C4">
                      <a:shade val="15000"/>
                    </a:srgbClr>
                  </a:solidFill>
                  <a:prstDash val="solid"/>
                  <a:miter lim="800000"/>
                </a:ln>
                <a:effectLst/>
              </p:spPr>
              <p:txBody>
                <a:bodyPr lIns="72002" tIns="35999" rIns="35999" bIns="35999" rtlCol="0" anchor="ctr"/>
                <a:lstStyle/>
                <a:p>
                  <a:pPr algn="ctr" defTabSz="914518"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Sup>
                          <m:sSubSupPr>
                            <m:ctrlPr>
                              <a:rPr lang="en-NZ" sz="1200" b="1" i="1" kern="0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NZ" sz="1200" b="1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𝒗</m:t>
                            </m:r>
                          </m:e>
                          <m:sub>
                            <m:r>
                              <a:rPr lang="en-NZ" sz="1200" b="1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𝒎</m:t>
                            </m:r>
                          </m:sub>
                          <m:sup>
                            <m:r>
                              <a:rPr lang="en-NZ" sz="1200" b="1" i="1" kern="0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𝑲𝑪𝑪</m:t>
                            </m:r>
                            <m:r>
                              <a:rPr lang="en-NZ" sz="1200" b="1" i="1" kern="0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p>
                        </m:sSubSup>
                      </m:oMath>
                    </m:oMathPara>
                  </a14:m>
                  <a:endParaRPr lang="en-NZ" sz="1200" b="1" kern="0" dirty="0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</mc:Choice>
          <mc:Fallback xmlns="">
            <p:sp>
              <p:nvSpPr>
                <p:cNvPr id="3" name="Rectangle: Rounded Corners 2">
                  <a:extLst>
                    <a:ext uri="{FF2B5EF4-FFF2-40B4-BE49-F238E27FC236}">
                      <a16:creationId xmlns:a16="http://schemas.microsoft.com/office/drawing/2014/main" id="{958FB3D9-D3E8-9313-53D0-5B39D513BBE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576160" y="1932867"/>
                  <a:ext cx="587474" cy="288000"/>
                </a:xfrm>
                <a:prstGeom prst="roundRect">
                  <a:avLst>
                    <a:gd name="adj" fmla="val 22549"/>
                  </a:avLst>
                </a:prstGeom>
                <a:blipFill>
                  <a:blip r:embed="rId41"/>
                  <a:stretch>
                    <a:fillRect/>
                  </a:stretch>
                </a:blipFill>
                <a:ln w="12700" cap="flat" cmpd="sng" algn="ctr">
                  <a:solidFill>
                    <a:srgbClr val="4472C4">
                      <a:shade val="15000"/>
                    </a:srgbClr>
                  </a:solidFill>
                  <a:prstDash val="solid"/>
                  <a:miter lim="800000"/>
                </a:ln>
                <a:effectLst/>
              </p:spPr>
              <p:txBody>
                <a:bodyPr/>
                <a:lstStyle/>
                <a:p>
                  <a:r>
                    <a:rPr lang="en-NZ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8D7373F0-2238-6316-DD7E-2EFE8F58F59D}"/>
                </a:ext>
              </a:extLst>
            </p:cNvPr>
            <p:cNvGrpSpPr/>
            <p:nvPr/>
          </p:nvGrpSpPr>
          <p:grpSpPr>
            <a:xfrm>
              <a:off x="3786812" y="648648"/>
              <a:ext cx="5286036" cy="5986687"/>
              <a:chOff x="3786812" y="648648"/>
              <a:chExt cx="5286036" cy="5986687"/>
            </a:xfrm>
          </p:grpSpPr>
          <p:grpSp>
            <p:nvGrpSpPr>
              <p:cNvPr id="58" name="Group 57">
                <a:extLst>
                  <a:ext uri="{FF2B5EF4-FFF2-40B4-BE49-F238E27FC236}">
                    <a16:creationId xmlns:a16="http://schemas.microsoft.com/office/drawing/2014/main" id="{EE807037-28A9-A24F-D3C2-5CF957E804FA}"/>
                  </a:ext>
                </a:extLst>
              </p:cNvPr>
              <p:cNvGrpSpPr/>
              <p:nvPr/>
            </p:nvGrpSpPr>
            <p:grpSpPr>
              <a:xfrm>
                <a:off x="6252119" y="936648"/>
                <a:ext cx="2617778" cy="2377143"/>
                <a:chOff x="6252119" y="936648"/>
                <a:chExt cx="2617778" cy="2377143"/>
              </a:xfrm>
            </p:grpSpPr>
            <p:cxnSp>
              <p:nvCxnSpPr>
                <p:cNvPr id="16" name="Straight Arrow Connector 15">
                  <a:extLst>
                    <a:ext uri="{FF2B5EF4-FFF2-40B4-BE49-F238E27FC236}">
                      <a16:creationId xmlns:a16="http://schemas.microsoft.com/office/drawing/2014/main" id="{9FDC7CEC-2663-0EE3-E939-F35E46D27206}"/>
                    </a:ext>
                  </a:extLst>
                </p:cNvPr>
                <p:cNvCxnSpPr>
                  <a:cxnSpLocks/>
                  <a:stCxn id="14" idx="2"/>
                  <a:endCxn id="3" idx="0"/>
                </p:cNvCxnSpPr>
                <p:nvPr/>
              </p:nvCxnSpPr>
              <p:spPr>
                <a:xfrm>
                  <a:off x="8869897" y="936648"/>
                  <a:ext cx="0" cy="996219"/>
                </a:xfrm>
                <a:prstGeom prst="straightConnector1">
                  <a:avLst/>
                </a:prstGeom>
                <a:noFill/>
                <a:ln w="28575" cap="flat" cmpd="sng" algn="ctr">
                  <a:solidFill>
                    <a:srgbClr val="00B050"/>
                  </a:solidFill>
                  <a:prstDash val="solid"/>
                  <a:miter lim="800000"/>
                  <a:headEnd type="triangle"/>
                  <a:tailEnd type="none" w="med" len="med"/>
                </a:ln>
                <a:effectLst/>
              </p:spPr>
            </p:cxnSp>
            <p:cxnSp>
              <p:nvCxnSpPr>
                <p:cNvPr id="19" name="Straight Arrow Connector 18">
                  <a:extLst>
                    <a:ext uri="{FF2B5EF4-FFF2-40B4-BE49-F238E27FC236}">
                      <a16:creationId xmlns:a16="http://schemas.microsoft.com/office/drawing/2014/main" id="{48AE085A-0C44-51B7-E6DA-A555ED5F4274}"/>
                    </a:ext>
                  </a:extLst>
                </p:cNvPr>
                <p:cNvCxnSpPr>
                  <a:cxnSpLocks/>
                  <a:stCxn id="3" idx="2"/>
                  <a:endCxn id="15" idx="0"/>
                </p:cNvCxnSpPr>
                <p:nvPr/>
              </p:nvCxnSpPr>
              <p:spPr>
                <a:xfrm>
                  <a:off x="8869897" y="2220867"/>
                  <a:ext cx="0" cy="1092924"/>
                </a:xfrm>
                <a:prstGeom prst="straightConnector1">
                  <a:avLst/>
                </a:prstGeom>
                <a:noFill/>
                <a:ln w="28575" cap="flat" cmpd="sng" algn="ctr">
                  <a:solidFill>
                    <a:srgbClr val="00B050"/>
                  </a:solidFill>
                  <a:prstDash val="solid"/>
                  <a:miter lim="800000"/>
                  <a:headEnd type="triangle"/>
                  <a:tailEnd type="none" w="med" len="med"/>
                </a:ln>
                <a:effectLst/>
              </p:spPr>
            </p:cxnSp>
            <p:cxnSp>
              <p:nvCxnSpPr>
                <p:cNvPr id="33" name="Connector: Elbow 32">
                  <a:extLst>
                    <a:ext uri="{FF2B5EF4-FFF2-40B4-BE49-F238E27FC236}">
                      <a16:creationId xmlns:a16="http://schemas.microsoft.com/office/drawing/2014/main" id="{997C043E-AE8F-6146-9576-C6055555ED36}"/>
                    </a:ext>
                  </a:extLst>
                </p:cNvPr>
                <p:cNvCxnSpPr>
                  <a:cxnSpLocks/>
                  <a:stCxn id="132" idx="3"/>
                  <a:endCxn id="3" idx="0"/>
                </p:cNvCxnSpPr>
                <p:nvPr/>
              </p:nvCxnSpPr>
              <p:spPr>
                <a:xfrm>
                  <a:off x="6252119" y="1353314"/>
                  <a:ext cx="2556000" cy="579553"/>
                </a:xfrm>
                <a:prstGeom prst="bentConnector2">
                  <a:avLst/>
                </a:prstGeom>
                <a:noFill/>
                <a:ln w="28575" cap="flat" cmpd="sng" algn="ctr">
                  <a:solidFill>
                    <a:srgbClr val="7030A0"/>
                  </a:solidFill>
                  <a:prstDash val="solid"/>
                  <a:miter lim="800000"/>
                  <a:headEnd type="triangle"/>
                  <a:tailEnd type="none" w="med" len="med"/>
                </a:ln>
                <a:effectLst/>
              </p:spPr>
            </p:cxnSp>
            <p:cxnSp>
              <p:nvCxnSpPr>
                <p:cNvPr id="38" name="Connector: Elbow 37">
                  <a:extLst>
                    <a:ext uri="{FF2B5EF4-FFF2-40B4-BE49-F238E27FC236}">
                      <a16:creationId xmlns:a16="http://schemas.microsoft.com/office/drawing/2014/main" id="{846B304B-A68C-4D09-BA3F-F860E65AD54C}"/>
                    </a:ext>
                  </a:extLst>
                </p:cNvPr>
                <p:cNvCxnSpPr>
                  <a:cxnSpLocks/>
                  <a:stCxn id="135" idx="3"/>
                  <a:endCxn id="3" idx="2"/>
                </p:cNvCxnSpPr>
                <p:nvPr/>
              </p:nvCxnSpPr>
              <p:spPr>
                <a:xfrm flipV="1">
                  <a:off x="6252120" y="2220867"/>
                  <a:ext cx="2556000" cy="1006091"/>
                </a:xfrm>
                <a:prstGeom prst="bentConnector2">
                  <a:avLst/>
                </a:prstGeom>
                <a:noFill/>
                <a:ln w="28575" cap="flat" cmpd="sng" algn="ctr">
                  <a:solidFill>
                    <a:srgbClr val="7030A0"/>
                  </a:solidFill>
                  <a:prstDash val="solid"/>
                  <a:miter lim="800000"/>
                  <a:headEnd type="none"/>
                  <a:tailEnd type="triangle" w="med" len="med"/>
                </a:ln>
                <a:effectLst/>
              </p:spPr>
            </p:cxnSp>
          </p:grpSp>
          <p:grpSp>
            <p:nvGrpSpPr>
              <p:cNvPr id="57" name="Group 56">
                <a:extLst>
                  <a:ext uri="{FF2B5EF4-FFF2-40B4-BE49-F238E27FC236}">
                    <a16:creationId xmlns:a16="http://schemas.microsoft.com/office/drawing/2014/main" id="{552DCD04-E791-8E6D-12CB-CDCAC6D6AF5F}"/>
                  </a:ext>
                </a:extLst>
              </p:cNvPr>
              <p:cNvGrpSpPr/>
              <p:nvPr/>
            </p:nvGrpSpPr>
            <p:grpSpPr>
              <a:xfrm>
                <a:off x="4679058" y="648648"/>
                <a:ext cx="4393790" cy="2953143"/>
                <a:chOff x="4679058" y="648648"/>
                <a:chExt cx="4393790" cy="2953143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" name="Rectangle: Rounded Corners 1">
                      <a:extLst>
                        <a:ext uri="{FF2B5EF4-FFF2-40B4-BE49-F238E27FC236}">
                          <a16:creationId xmlns:a16="http://schemas.microsoft.com/office/drawing/2014/main" id="{7796621D-A1BC-67FF-08A4-E2D6A7208FE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877076" y="1942862"/>
                      <a:ext cx="587474" cy="288000"/>
                    </a:xfrm>
                    <a:prstGeom prst="roundRect">
                      <a:avLst>
                        <a:gd name="adj" fmla="val 22549"/>
                      </a:avLst>
                    </a:prstGeom>
                    <a:solidFill>
                      <a:schemeClr val="bg1"/>
                    </a:solidFill>
                    <a:ln w="12700" cap="flat" cmpd="sng" algn="ctr">
                      <a:solidFill>
                        <a:srgbClr val="4472C4">
                          <a:shade val="15000"/>
                        </a:srgbClr>
                      </a:solidFill>
                      <a:prstDash val="solid"/>
                      <a:miter lim="800000"/>
                    </a:ln>
                    <a:effectLst/>
                  </p:spPr>
                  <p:txBody>
                    <a:bodyPr lIns="72002" tIns="35999" rIns="35999" bIns="35999" rtlCol="0" anchor="ctr"/>
                    <a:lstStyle/>
                    <a:p>
                      <a:pPr algn="ctr" defTabSz="914518">
                        <a:defRPr/>
                      </a:pPr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Sup>
                              <m:sSubSupPr>
                                <m:ctrlPr>
                                  <a:rPr lang="en-NZ" sz="1200" b="1" i="1" kern="0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NZ" sz="1200" b="1" i="1" ker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𝒗</m:t>
                                </m:r>
                              </m:e>
                              <m:sub>
                                <m:r>
                                  <a:rPr lang="en-NZ" sz="1200" b="1" i="1" ker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𝒎</m:t>
                                </m:r>
                              </m:sub>
                              <m:sup>
                                <m:r>
                                  <a:rPr lang="en-NZ" sz="1200" b="1" i="1" kern="0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𝑵𝑲𝑪𝑪</m:t>
                                </m:r>
                                <m:r>
                                  <a:rPr lang="en-NZ" sz="1200" b="1" i="1" kern="0" smtClea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sup>
                            </m:sSubSup>
                          </m:oMath>
                        </m:oMathPara>
                      </a14:m>
                      <a:endParaRPr lang="en-NZ" sz="1200" b="1" kern="0" dirty="0">
                        <a:solidFill>
                          <a:prstClr val="black"/>
                        </a:solidFill>
                        <a:latin typeface="Calibri" panose="020F0502020204030204"/>
                      </a:endParaRPr>
                    </a:p>
                  </p:txBody>
                </p:sp>
              </mc:Choice>
              <mc:Fallback xmlns="">
                <p:sp>
                  <p:nvSpPr>
                    <p:cNvPr id="2" name="Rectangle: Rounded Corners 1">
                      <a:extLst>
                        <a:ext uri="{FF2B5EF4-FFF2-40B4-BE49-F238E27FC236}">
                          <a16:creationId xmlns:a16="http://schemas.microsoft.com/office/drawing/2014/main" id="{7796621D-A1BC-67FF-08A4-E2D6A7208FEB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877076" y="1942862"/>
                      <a:ext cx="587474" cy="288000"/>
                    </a:xfrm>
                    <a:prstGeom prst="roundRect">
                      <a:avLst>
                        <a:gd name="adj" fmla="val 22549"/>
                      </a:avLst>
                    </a:prstGeom>
                    <a:blipFill>
                      <a:blip r:embed="rId42"/>
                      <a:stretch>
                        <a:fillRect/>
                      </a:stretch>
                    </a:blipFill>
                    <a:ln w="12700" cap="flat" cmpd="sng" algn="ctr">
                      <a:solidFill>
                        <a:srgbClr val="4472C4">
                          <a:shade val="15000"/>
                        </a:srgbClr>
                      </a:solidFill>
                      <a:prstDash val="solid"/>
                      <a:miter lim="800000"/>
                    </a:ln>
                    <a:effectLst/>
                  </p:spPr>
                  <p:txBody>
                    <a:bodyPr/>
                    <a:lstStyle/>
                    <a:p>
                      <a:r>
                        <a:rPr lang="en-NZ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4" name="Connector: Elbow 3">
                  <a:extLst>
                    <a:ext uri="{FF2B5EF4-FFF2-40B4-BE49-F238E27FC236}">
                      <a16:creationId xmlns:a16="http://schemas.microsoft.com/office/drawing/2014/main" id="{A06D96C0-FC83-AB9F-443B-421FB71E45F3}"/>
                    </a:ext>
                  </a:extLst>
                </p:cNvPr>
                <p:cNvCxnSpPr>
                  <a:cxnSpLocks/>
                  <a:stCxn id="126" idx="3"/>
                  <a:endCxn id="2" idx="0"/>
                </p:cNvCxnSpPr>
                <p:nvPr/>
              </p:nvCxnSpPr>
              <p:spPr>
                <a:xfrm>
                  <a:off x="4704917" y="791788"/>
                  <a:ext cx="3465896" cy="1151074"/>
                </a:xfrm>
                <a:prstGeom prst="bentConnector2">
                  <a:avLst/>
                </a:prstGeom>
                <a:noFill/>
                <a:ln w="28575" cap="flat" cmpd="sng" algn="ctr">
                  <a:solidFill>
                    <a:srgbClr val="FF0000"/>
                  </a:solidFill>
                  <a:prstDash val="solid"/>
                  <a:miter lim="800000"/>
                  <a:tailEnd type="triangle" w="med" len="med"/>
                </a:ln>
                <a:effectLst/>
              </p:spPr>
            </p:cxnSp>
            <p:cxnSp>
              <p:nvCxnSpPr>
                <p:cNvPr id="7" name="Connector: Elbow 6">
                  <a:extLst>
                    <a:ext uri="{FF2B5EF4-FFF2-40B4-BE49-F238E27FC236}">
                      <a16:creationId xmlns:a16="http://schemas.microsoft.com/office/drawing/2014/main" id="{DEE9BC77-4804-08BD-0ADE-B7A58E3D92EE}"/>
                    </a:ext>
                  </a:extLst>
                </p:cNvPr>
                <p:cNvCxnSpPr>
                  <a:cxnSpLocks/>
                  <a:stCxn id="123" idx="3"/>
                  <a:endCxn id="2" idx="2"/>
                </p:cNvCxnSpPr>
                <p:nvPr/>
              </p:nvCxnSpPr>
              <p:spPr>
                <a:xfrm flipV="1">
                  <a:off x="4679058" y="2230862"/>
                  <a:ext cx="3491755" cy="1233996"/>
                </a:xfrm>
                <a:prstGeom prst="bentConnector2">
                  <a:avLst/>
                </a:prstGeom>
                <a:noFill/>
                <a:ln w="28575" cap="flat" cmpd="sng" algn="ctr">
                  <a:solidFill>
                    <a:srgbClr val="FF0000"/>
                  </a:solidFill>
                  <a:prstDash val="solid"/>
                  <a:miter lim="800000"/>
                  <a:headEnd type="triangle"/>
                  <a:tailEnd type="none" w="med" len="med"/>
                </a:ln>
                <a:effectLst/>
              </p:spPr>
            </p:cxnSp>
            <p:cxnSp>
              <p:nvCxnSpPr>
                <p:cNvPr id="10" name="Connector: Elbow 9">
                  <a:extLst>
                    <a:ext uri="{FF2B5EF4-FFF2-40B4-BE49-F238E27FC236}">
                      <a16:creationId xmlns:a16="http://schemas.microsoft.com/office/drawing/2014/main" id="{C522FAF5-298A-8566-6C5C-B65B0EB92C0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252119" y="1398284"/>
                  <a:ext cx="1800000" cy="540000"/>
                </a:xfrm>
                <a:prstGeom prst="bentConnector2">
                  <a:avLst/>
                </a:prstGeom>
                <a:noFill/>
                <a:ln w="28575" cap="flat" cmpd="sng" algn="ctr">
                  <a:solidFill>
                    <a:srgbClr val="7030A0"/>
                  </a:solidFill>
                  <a:prstDash val="solid"/>
                  <a:miter lim="800000"/>
                  <a:headEnd type="none"/>
                  <a:tailEnd type="triangle" w="med" len="med"/>
                </a:ln>
                <a:effectLst/>
              </p:spPr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4" name="TextBox 29">
                      <a:extLst>
                        <a:ext uri="{FF2B5EF4-FFF2-40B4-BE49-F238E27FC236}">
                          <a16:creationId xmlns:a16="http://schemas.microsoft.com/office/drawing/2014/main" id="{E42822D3-53B9-3B98-832C-E44CE31DCA31}"/>
                        </a:ext>
                      </a:extLst>
                    </p:cNvPr>
                    <p:cNvSpPr txBox="1">
                      <a:spLocks/>
                    </p:cNvSpPr>
                    <p:nvPr/>
                  </p:nvSpPr>
                  <p:spPr>
                    <a:xfrm>
                      <a:off x="8666946" y="648648"/>
                      <a:ext cx="405902" cy="288000"/>
                    </a:xfrm>
                    <a:prstGeom prst="roundRect">
                      <a:avLst>
                        <a:gd name="adj" fmla="val 38026"/>
                      </a:avLst>
                    </a:prstGeom>
                    <a:gradFill>
                      <a:gsLst>
                        <a:gs pos="5000">
                          <a:srgbClr val="92D050"/>
                        </a:gs>
                        <a:gs pos="53000">
                          <a:sysClr val="window" lastClr="FFFFFF"/>
                        </a:gs>
                        <a:gs pos="100000">
                          <a:srgbClr val="92D050"/>
                        </a:gs>
                      </a:gsLst>
                      <a:lin ang="0" scaled="1"/>
                    </a:gradFill>
                    <a:ln w="12700">
                      <a:solidFill>
                        <a:srgbClr val="FF0000"/>
                      </a:solidFill>
                    </a:ln>
                  </p:spPr>
                  <p:txBody>
                    <a:bodyPr wrap="square" lIns="0" tIns="0" rIns="0" bIns="0" rtlCol="0" anchor="ctr">
                      <a:noAutofit/>
                    </a:bodyPr>
                    <a:lstStyle/>
                    <a:p>
                      <a:pPr defTabSz="914518">
                        <a:defRPr/>
                      </a:pPr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Sup>
                              <m:sSubSupPr>
                                <m:ctrlPr>
                                  <a:rPr lang="en-NZ" sz="1200" i="1" kern="0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NZ" sz="1200" i="1" ker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𝑞</m:t>
                                </m:r>
                              </m:e>
                              <m:sub>
                                <m:r>
                                  <a:rPr lang="en-NZ" sz="1200" i="1" ker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𝑏</m:t>
                                </m:r>
                              </m:sub>
                              <m:sup>
                                <m:sSup>
                                  <m:sSupPr>
                                    <m:ctrlPr>
                                      <a:rPr lang="en-NZ" sz="1200" i="1" ker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NZ" sz="1200" b="0" i="1" kern="0" smtClea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𝐶𝑙</m:t>
                                    </m:r>
                                  </m:e>
                                  <m:sup>
                                    <m:r>
                                      <a:rPr lang="en-NZ" sz="1200" b="0" i="1" kern="0" smtClea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−</m:t>
                                    </m:r>
                                  </m:sup>
                                </m:sSup>
                              </m:sup>
                            </m:sSubSup>
                          </m:oMath>
                        </m:oMathPara>
                      </a14:m>
                      <a:endParaRPr lang="en-NZ" sz="1200" kern="100" dirty="0">
                        <a:solidFill>
                          <a:prstClr val="black"/>
                        </a:solidFill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</mc:Choice>
              <mc:Fallback xmlns="">
                <p:sp>
                  <p:nvSpPr>
                    <p:cNvPr id="14" name="TextBox 29">
                      <a:extLst>
                        <a:ext uri="{FF2B5EF4-FFF2-40B4-BE49-F238E27FC236}">
                          <a16:creationId xmlns:a16="http://schemas.microsoft.com/office/drawing/2014/main" id="{E42822D3-53B9-3B98-832C-E44CE31DCA31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8666946" y="648648"/>
                      <a:ext cx="405902" cy="288000"/>
                    </a:xfrm>
                    <a:prstGeom prst="roundRect">
                      <a:avLst>
                        <a:gd name="adj" fmla="val 38026"/>
                      </a:avLst>
                    </a:prstGeom>
                    <a:blipFill>
                      <a:blip r:embed="rId43"/>
                      <a:stretch>
                        <a:fillRect/>
                      </a:stretch>
                    </a:blipFill>
                    <a:ln w="12700">
                      <a:solidFill>
                        <a:srgbClr val="FF0000"/>
                      </a:solidFill>
                    </a:ln>
                  </p:spPr>
                  <p:txBody>
                    <a:bodyPr/>
                    <a:lstStyle/>
                    <a:p>
                      <a:r>
                        <a:rPr lang="en-NZ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5" name="TextBox 29">
                      <a:extLst>
                        <a:ext uri="{FF2B5EF4-FFF2-40B4-BE49-F238E27FC236}">
                          <a16:creationId xmlns:a16="http://schemas.microsoft.com/office/drawing/2014/main" id="{AA694A1D-AB59-B6BF-5BCF-D37C31EB7E04}"/>
                        </a:ext>
                      </a:extLst>
                    </p:cNvPr>
                    <p:cNvSpPr txBox="1">
                      <a:spLocks/>
                    </p:cNvSpPr>
                    <p:nvPr/>
                  </p:nvSpPr>
                  <p:spPr>
                    <a:xfrm>
                      <a:off x="8666946" y="3313791"/>
                      <a:ext cx="405902" cy="288000"/>
                    </a:xfrm>
                    <a:prstGeom prst="roundRect">
                      <a:avLst>
                        <a:gd name="adj" fmla="val 38026"/>
                      </a:avLst>
                    </a:prstGeom>
                    <a:gradFill>
                      <a:gsLst>
                        <a:gs pos="5000">
                          <a:srgbClr val="92D050"/>
                        </a:gs>
                        <a:gs pos="53000">
                          <a:sysClr val="window" lastClr="FFFFFF"/>
                        </a:gs>
                        <a:gs pos="100000">
                          <a:srgbClr val="92D050"/>
                        </a:gs>
                      </a:gsLst>
                      <a:lin ang="0" scaled="1"/>
                    </a:gradFill>
                    <a:ln w="12700">
                      <a:solidFill>
                        <a:srgbClr val="FF0000"/>
                      </a:solidFill>
                    </a:ln>
                  </p:spPr>
                  <p:txBody>
                    <a:bodyPr wrap="square" lIns="0" tIns="0" rIns="0" bIns="0" rtlCol="0" anchor="ctr">
                      <a:noAutofit/>
                    </a:bodyPr>
                    <a:lstStyle/>
                    <a:p>
                      <a:pPr defTabSz="914518">
                        <a:defRPr/>
                      </a:pPr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Sup>
                              <m:sSubSupPr>
                                <m:ctrlPr>
                                  <a:rPr lang="en-NZ" sz="1200" i="1" kern="0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NZ" sz="1200" i="1" ker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𝑞</m:t>
                                </m:r>
                              </m:e>
                              <m:sub>
                                <m:r>
                                  <a:rPr lang="en-NZ" sz="1200" i="1" ker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𝑏</m:t>
                                </m:r>
                              </m:sub>
                              <m:sup>
                                <m:sSup>
                                  <m:sSupPr>
                                    <m:ctrlPr>
                                      <a:rPr lang="en-NZ" sz="1200" i="1" ker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NZ" sz="1200" b="0" i="1" kern="0" smtClea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𝐶𝑙</m:t>
                                    </m:r>
                                  </m:e>
                                  <m:sup>
                                    <m:r>
                                      <a:rPr lang="en-NZ" sz="1200" b="0" i="1" kern="0" smtClea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−</m:t>
                                    </m:r>
                                  </m:sup>
                                </m:sSup>
                              </m:sup>
                            </m:sSubSup>
                          </m:oMath>
                        </m:oMathPara>
                      </a14:m>
                      <a:endParaRPr lang="en-NZ" sz="1200" kern="100" dirty="0">
                        <a:solidFill>
                          <a:prstClr val="black"/>
                        </a:solidFill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</mc:Choice>
              <mc:Fallback xmlns="">
                <p:sp>
                  <p:nvSpPr>
                    <p:cNvPr id="15" name="TextBox 29">
                      <a:extLst>
                        <a:ext uri="{FF2B5EF4-FFF2-40B4-BE49-F238E27FC236}">
                          <a16:creationId xmlns:a16="http://schemas.microsoft.com/office/drawing/2014/main" id="{AA694A1D-AB59-B6BF-5BCF-D37C31EB7E04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8666946" y="3313791"/>
                      <a:ext cx="405902" cy="288000"/>
                    </a:xfrm>
                    <a:prstGeom prst="roundRect">
                      <a:avLst>
                        <a:gd name="adj" fmla="val 38026"/>
                      </a:avLst>
                    </a:prstGeom>
                    <a:blipFill>
                      <a:blip r:embed="rId44"/>
                      <a:stretch>
                        <a:fillRect/>
                      </a:stretch>
                    </a:blipFill>
                    <a:ln w="12700">
                      <a:solidFill>
                        <a:srgbClr val="FF0000"/>
                      </a:solidFill>
                    </a:ln>
                  </p:spPr>
                  <p:txBody>
                    <a:bodyPr/>
                    <a:lstStyle/>
                    <a:p>
                      <a:r>
                        <a:rPr lang="en-NZ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22" name="Connector: Elbow 21">
                  <a:extLst>
                    <a:ext uri="{FF2B5EF4-FFF2-40B4-BE49-F238E27FC236}">
                      <a16:creationId xmlns:a16="http://schemas.microsoft.com/office/drawing/2014/main" id="{91F5DDD3-FC28-74F5-6594-60610520384D}"/>
                    </a:ext>
                  </a:extLst>
                </p:cNvPr>
                <p:cNvCxnSpPr>
                  <a:cxnSpLocks/>
                  <a:stCxn id="14" idx="1"/>
                </p:cNvCxnSpPr>
                <p:nvPr/>
              </p:nvCxnSpPr>
              <p:spPr>
                <a:xfrm rot="10800000" flipV="1">
                  <a:off x="8270947" y="792647"/>
                  <a:ext cx="396000" cy="1145189"/>
                </a:xfrm>
                <a:prstGeom prst="bentConnector2">
                  <a:avLst/>
                </a:prstGeom>
                <a:noFill/>
                <a:ln w="28575" cap="flat" cmpd="sng" algn="ctr">
                  <a:solidFill>
                    <a:srgbClr val="00B050"/>
                  </a:solidFill>
                  <a:prstDash val="solid"/>
                  <a:miter lim="800000"/>
                  <a:tailEnd type="triangle" w="med" len="med"/>
                </a:ln>
                <a:effectLst/>
              </p:spPr>
            </p:cxnSp>
            <p:cxnSp>
              <p:nvCxnSpPr>
                <p:cNvPr id="27" name="Connector: Elbow 26">
                  <a:extLst>
                    <a:ext uri="{FF2B5EF4-FFF2-40B4-BE49-F238E27FC236}">
                      <a16:creationId xmlns:a16="http://schemas.microsoft.com/office/drawing/2014/main" id="{FB1A3428-47BC-01AC-0D16-AAA8E0B9AE43}"/>
                    </a:ext>
                  </a:extLst>
                </p:cNvPr>
                <p:cNvCxnSpPr>
                  <a:cxnSpLocks/>
                  <a:stCxn id="15" idx="1"/>
                </p:cNvCxnSpPr>
                <p:nvPr/>
              </p:nvCxnSpPr>
              <p:spPr>
                <a:xfrm rot="10800000">
                  <a:off x="8282424" y="2233791"/>
                  <a:ext cx="384523" cy="1224000"/>
                </a:xfrm>
                <a:prstGeom prst="bentConnector2">
                  <a:avLst/>
                </a:prstGeom>
                <a:noFill/>
                <a:ln w="28575" cap="flat" cmpd="sng" algn="ctr">
                  <a:solidFill>
                    <a:srgbClr val="00B050"/>
                  </a:solidFill>
                  <a:prstDash val="solid"/>
                  <a:miter lim="800000"/>
                  <a:headEnd type="triangle"/>
                  <a:tailEnd type="none" w="med" len="med"/>
                </a:ln>
                <a:effectLst/>
              </p:spPr>
            </p:cxnSp>
            <p:cxnSp>
              <p:nvCxnSpPr>
                <p:cNvPr id="30" name="Connector: Elbow 29">
                  <a:extLst>
                    <a:ext uri="{FF2B5EF4-FFF2-40B4-BE49-F238E27FC236}">
                      <a16:creationId xmlns:a16="http://schemas.microsoft.com/office/drawing/2014/main" id="{E596FA29-A7DA-5F3F-D208-7E6419BD66F8}"/>
                    </a:ext>
                  </a:extLst>
                </p:cNvPr>
                <p:cNvCxnSpPr>
                  <a:cxnSpLocks/>
                  <a:stCxn id="135" idx="3"/>
                  <a:endCxn id="2" idx="2"/>
                </p:cNvCxnSpPr>
                <p:nvPr/>
              </p:nvCxnSpPr>
              <p:spPr>
                <a:xfrm flipV="1">
                  <a:off x="6252120" y="2230862"/>
                  <a:ext cx="1800000" cy="936000"/>
                </a:xfrm>
                <a:prstGeom prst="bentConnector2">
                  <a:avLst/>
                </a:prstGeom>
                <a:noFill/>
                <a:ln w="28575" cap="flat" cmpd="sng" algn="ctr">
                  <a:solidFill>
                    <a:srgbClr val="7030A0"/>
                  </a:solidFill>
                  <a:prstDash val="solid"/>
                  <a:miter lim="800000"/>
                  <a:headEnd type="triangle"/>
                  <a:tailEnd type="none" w="med" len="med"/>
                </a:ln>
                <a:effectLst/>
              </p:spPr>
            </p:cxnSp>
            <p:grpSp>
              <p:nvGrpSpPr>
                <p:cNvPr id="52" name="Group 51">
                  <a:extLst>
                    <a:ext uri="{FF2B5EF4-FFF2-40B4-BE49-F238E27FC236}">
                      <a16:creationId xmlns:a16="http://schemas.microsoft.com/office/drawing/2014/main" id="{4697D772-220D-5A5B-2CFC-078D3D716F76}"/>
                    </a:ext>
                  </a:extLst>
                </p:cNvPr>
                <p:cNvGrpSpPr/>
                <p:nvPr/>
              </p:nvGrpSpPr>
              <p:grpSpPr>
                <a:xfrm>
                  <a:off x="8346134" y="1719725"/>
                  <a:ext cx="110453" cy="716685"/>
                  <a:chOff x="8346134" y="1719725"/>
                  <a:chExt cx="110453" cy="716685"/>
                </a:xfrm>
              </p:grpSpPr>
              <p:sp>
                <p:nvSpPr>
                  <p:cNvPr id="50" name="TextBox 49">
                    <a:extLst>
                      <a:ext uri="{FF2B5EF4-FFF2-40B4-BE49-F238E27FC236}">
                        <a16:creationId xmlns:a16="http://schemas.microsoft.com/office/drawing/2014/main" id="{2006D036-A841-20C6-0E47-E449D13AD464}"/>
                      </a:ext>
                    </a:extLst>
                  </p:cNvPr>
                  <p:cNvSpPr txBox="1"/>
                  <p:nvPr/>
                </p:nvSpPr>
                <p:spPr>
                  <a:xfrm>
                    <a:off x="8346134" y="2176735"/>
                    <a:ext cx="110453" cy="259675"/>
                  </a:xfrm>
                  <a:prstGeom prst="ellipse">
                    <a:avLst/>
                  </a:prstGeom>
                  <a:noFill/>
                </p:spPr>
                <p:txBody>
                  <a:bodyPr wrap="none" lIns="0" tIns="0" rIns="0" bIns="0" rtlCol="0" anchor="ctr">
                    <a:spAutoFit/>
                  </a:bodyPr>
                  <a:lstStyle/>
                  <a:p>
                    <a:pPr algn="ctr" defTabSz="914518">
                      <a:defRPr/>
                    </a:pPr>
                    <a:r>
                      <a:rPr lang="en-NZ" sz="1200" kern="0" dirty="0">
                        <a:solidFill>
                          <a:srgbClr val="00B05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rPr>
                      <a:t>2</a:t>
                    </a:r>
                  </a:p>
                </p:txBody>
              </p:sp>
              <p:sp>
                <p:nvSpPr>
                  <p:cNvPr id="51" name="TextBox 50">
                    <a:extLst>
                      <a:ext uri="{FF2B5EF4-FFF2-40B4-BE49-F238E27FC236}">
                        <a16:creationId xmlns:a16="http://schemas.microsoft.com/office/drawing/2014/main" id="{EF153B83-1835-7080-4C7E-2859A6B46849}"/>
                      </a:ext>
                    </a:extLst>
                  </p:cNvPr>
                  <p:cNvSpPr txBox="1"/>
                  <p:nvPr/>
                </p:nvSpPr>
                <p:spPr>
                  <a:xfrm>
                    <a:off x="8346134" y="1719725"/>
                    <a:ext cx="110453" cy="259675"/>
                  </a:xfrm>
                  <a:prstGeom prst="ellipse">
                    <a:avLst/>
                  </a:prstGeom>
                  <a:noFill/>
                </p:spPr>
                <p:txBody>
                  <a:bodyPr wrap="none" lIns="0" tIns="0" rIns="0" bIns="0" rtlCol="0" anchor="ctr">
                    <a:spAutoFit/>
                  </a:bodyPr>
                  <a:lstStyle/>
                  <a:p>
                    <a:pPr algn="ctr" defTabSz="914518">
                      <a:defRPr/>
                    </a:pPr>
                    <a:r>
                      <a:rPr lang="en-NZ" sz="1200" kern="0" dirty="0">
                        <a:solidFill>
                          <a:srgbClr val="00B05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rPr>
                      <a:t>2</a:t>
                    </a:r>
                  </a:p>
                </p:txBody>
              </p:sp>
            </p:grp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3" name="TextBox 52">
                    <a:extLst>
                      <a:ext uri="{FF2B5EF4-FFF2-40B4-BE49-F238E27FC236}">
                        <a16:creationId xmlns:a16="http://schemas.microsoft.com/office/drawing/2014/main" id="{7CBDFD83-11EB-AC66-9383-76C070C69411}"/>
                      </a:ext>
                    </a:extLst>
                  </p:cNvPr>
                  <p:cNvSpPr txBox="1"/>
                  <p:nvPr/>
                </p:nvSpPr>
                <p:spPr>
                  <a:xfrm>
                    <a:off x="3786812" y="5966882"/>
                    <a:ext cx="2465307" cy="668453"/>
                  </a:xfrm>
                  <a:prstGeom prst="rect">
                    <a:avLst/>
                  </a:prstGeom>
                  <a:noFill/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n-NZ" sz="1400" b="1" dirty="0">
                        <a:latin typeface="Calibri" panose="020F0502020204030204" pitchFamily="34" charset="0"/>
                        <a:cs typeface="Calibri" panose="020F0502020204030204" pitchFamily="34" charset="0"/>
                      </a:rPr>
                      <a:t>Mass balance for chloride</a:t>
                    </a:r>
                    <a:endParaRPr lang="en-NZ" sz="1400" i="1" dirty="0">
                      <a:solidFill>
                        <a:schemeClr val="tx1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endParaRPr>
                  </a:p>
                  <a:p>
                    <a14:m>
                      <m:oMath xmlns:m="http://schemas.openxmlformats.org/officeDocument/2006/math">
                        <m:f>
                          <m:fPr>
                            <m:ctrlPr>
                              <a:rPr lang="en-NZ" sz="14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NZ" sz="14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𝑑</m:t>
                            </m:r>
                            <m:sSubSup>
                              <m:sSubSupPr>
                                <m:ctrlPr>
                                  <a:rPr lang="en-NZ" sz="14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NZ" sz="1400" b="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𝑞</m:t>
                                </m:r>
                              </m:e>
                              <m:sub>
                                <m:r>
                                  <a:rPr lang="en-NZ" sz="1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  <m:sup>
                                <m:sSup>
                                  <m:sSupPr>
                                    <m:ctrlPr>
                                      <a:rPr lang="en-NZ" sz="1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NZ" sz="1400" b="0" i="1" smtClean="0">
                                        <a:latin typeface="Cambria Math" panose="02040503050406030204" pitchFamily="18" charset="0"/>
                                      </a:rPr>
                                      <m:t>𝐶𝑙</m:t>
                                    </m:r>
                                  </m:e>
                                  <m:sup>
                                    <m:r>
                                      <a:rPr lang="en-NZ" sz="1400" b="0" i="1" smtClean="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</m:sup>
                                </m:sSup>
                              </m:sup>
                            </m:sSubSup>
                          </m:num>
                          <m:den>
                            <m:r>
                              <a:rPr lang="en-NZ" sz="14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𝑑</m:t>
                            </m:r>
                            <m:r>
                              <a:rPr lang="en-NZ" sz="1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</m:den>
                        </m:f>
                        <m:r>
                          <a:rPr lang="en-NZ" sz="1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=2</m:t>
                        </m:r>
                        <m:sSubSup>
                          <m:sSubSupPr>
                            <m:ctrlPr>
                              <a:rPr lang="en-NZ" sz="14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NZ" sz="1400" i="1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NZ" sz="1400" i="1">
                                <a:latin typeface="Cambria Math" panose="02040503050406030204" pitchFamily="18" charset="0"/>
                              </a:rPr>
                              <m:t>𝑚</m:t>
                            </m:r>
                          </m:sub>
                          <m:sup>
                            <m:r>
                              <a:rPr lang="en-NZ" sz="1400" b="0" i="1" smtClean="0">
                                <a:latin typeface="Cambria Math" panose="02040503050406030204" pitchFamily="18" charset="0"/>
                              </a:rPr>
                              <m:t>𝑁𝐾𝐶𝐶</m:t>
                            </m:r>
                            <m:r>
                              <a:rPr lang="en-NZ" sz="1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p>
                        </m:sSubSup>
                        <m:r>
                          <a:rPr lang="en-NZ" sz="14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bSup>
                          <m:sSubSupPr>
                            <m:ctrlPr>
                              <a:rPr lang="en-NZ" sz="1400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NZ" sz="1400" i="1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NZ" sz="1400" i="1">
                                <a:latin typeface="Cambria Math" panose="02040503050406030204" pitchFamily="18" charset="0"/>
                              </a:rPr>
                              <m:t>𝑚</m:t>
                            </m:r>
                          </m:sub>
                          <m:sup>
                            <m:r>
                              <a:rPr lang="en-NZ" sz="1400" b="0" i="1" smtClean="0">
                                <a:latin typeface="Cambria Math" panose="02040503050406030204" pitchFamily="18" charset="0"/>
                              </a:rPr>
                              <m:t>𝐾𝐶𝐶</m:t>
                            </m:r>
                            <m:r>
                              <a:rPr lang="en-NZ" sz="1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p>
                        </m:sSubSup>
                      </m:oMath>
                    </a14:m>
                    <a:r>
                      <a:rPr lang="en-NZ" sz="1400" dirty="0"/>
                      <a:t>   </a:t>
                    </a:r>
                  </a:p>
                </p:txBody>
              </p:sp>
            </mc:Choice>
            <mc:Fallback xmlns="">
              <p:sp>
                <p:nvSpPr>
                  <p:cNvPr id="53" name="TextBox 52">
                    <a:extLst>
                      <a:ext uri="{FF2B5EF4-FFF2-40B4-BE49-F238E27FC236}">
                        <a16:creationId xmlns:a16="http://schemas.microsoft.com/office/drawing/2014/main" id="{7CBDFD83-11EB-AC66-9383-76C070C69411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786812" y="5966882"/>
                    <a:ext cx="2465307" cy="668453"/>
                  </a:xfrm>
                  <a:prstGeom prst="rect">
                    <a:avLst/>
                  </a:prstGeom>
                  <a:blipFill>
                    <a:blip r:embed="rId45"/>
                    <a:stretch>
                      <a:fillRect l="-741" t="-1835"/>
                    </a:stretch>
                  </a:blipFill>
                </p:spPr>
                <p:txBody>
                  <a:bodyPr/>
                  <a:lstStyle/>
                  <a:p>
                    <a:r>
                      <a:rPr lang="en-NZ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C90374D8-1D8D-DA56-6374-5056D6AC81FD}"/>
              </a:ext>
            </a:extLst>
          </p:cNvPr>
          <p:cNvGrpSpPr/>
          <p:nvPr/>
        </p:nvGrpSpPr>
        <p:grpSpPr>
          <a:xfrm>
            <a:off x="9267109" y="1080860"/>
            <a:ext cx="894797" cy="1507427"/>
            <a:chOff x="9267109" y="953860"/>
            <a:chExt cx="894797" cy="1507427"/>
          </a:xfrm>
        </p:grpSpPr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A21470AD-9D3E-3610-096F-9A70A2CF290F}"/>
                </a:ext>
              </a:extLst>
            </p:cNvPr>
            <p:cNvGrpSpPr/>
            <p:nvPr/>
          </p:nvGrpSpPr>
          <p:grpSpPr>
            <a:xfrm>
              <a:off x="9501574" y="1255151"/>
              <a:ext cx="440808" cy="1206136"/>
              <a:chOff x="9279324" y="1255151"/>
              <a:chExt cx="440808" cy="1206136"/>
            </a:xfrm>
          </p:grpSpPr>
          <p:cxnSp>
            <p:nvCxnSpPr>
              <p:cNvPr id="44" name="Straight Arrow Connector 43">
                <a:extLst>
                  <a:ext uri="{FF2B5EF4-FFF2-40B4-BE49-F238E27FC236}">
                    <a16:creationId xmlns:a16="http://schemas.microsoft.com/office/drawing/2014/main" id="{28402448-BAB0-4DE6-8033-5EA0CFB4710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9505808" y="1255151"/>
                <a:ext cx="541" cy="1206136"/>
              </a:xfrm>
              <a:prstGeom prst="straightConnector1">
                <a:avLst/>
              </a:prstGeom>
              <a:noFill/>
              <a:ln w="76200" cap="flat" cmpd="sng" algn="ctr">
                <a:solidFill>
                  <a:srgbClr val="7030A0"/>
                </a:solidFill>
                <a:prstDash val="solid"/>
                <a:miter lim="800000"/>
                <a:tailEnd type="triangle" w="med" len="med"/>
              </a:ln>
              <a:effectLst/>
            </p:spPr>
          </p:cxnSp>
          <p:cxnSp>
            <p:nvCxnSpPr>
              <p:cNvPr id="46" name="Straight Arrow Connector 45">
                <a:extLst>
                  <a:ext uri="{FF2B5EF4-FFF2-40B4-BE49-F238E27FC236}">
                    <a16:creationId xmlns:a16="http://schemas.microsoft.com/office/drawing/2014/main" id="{AF481228-5268-2F04-77C0-C0D9D302A82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9279324" y="1255151"/>
                <a:ext cx="541" cy="1206136"/>
              </a:xfrm>
              <a:prstGeom prst="straightConnector1">
                <a:avLst/>
              </a:prstGeom>
              <a:noFill/>
              <a:ln w="76200" cap="flat" cmpd="sng" algn="ctr">
                <a:solidFill>
                  <a:srgbClr val="FF0000"/>
                </a:solidFill>
                <a:prstDash val="solid"/>
                <a:miter lim="800000"/>
                <a:headEnd type="triangle"/>
                <a:tailEnd type="none" w="med" len="med"/>
              </a:ln>
              <a:effectLst/>
            </p:spPr>
          </p:cxnSp>
          <p:cxnSp>
            <p:nvCxnSpPr>
              <p:cNvPr id="47" name="Straight Arrow Connector 46">
                <a:extLst>
                  <a:ext uri="{FF2B5EF4-FFF2-40B4-BE49-F238E27FC236}">
                    <a16:creationId xmlns:a16="http://schemas.microsoft.com/office/drawing/2014/main" id="{738F7B79-C7C9-98BF-A693-63756A9F0F6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9719591" y="1255151"/>
                <a:ext cx="541" cy="1206136"/>
              </a:xfrm>
              <a:prstGeom prst="straightConnector1">
                <a:avLst/>
              </a:prstGeom>
              <a:noFill/>
              <a:ln w="76200" cap="flat" cmpd="sng" algn="ctr">
                <a:solidFill>
                  <a:srgbClr val="00B050"/>
                </a:solidFill>
                <a:prstDash val="solid"/>
                <a:miter lim="800000"/>
                <a:headEnd type="triangle"/>
                <a:tailEnd type="none" w="med" len="med"/>
              </a:ln>
              <a:effectLst/>
            </p:spPr>
          </p:cxnSp>
        </p:grp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FA8182EC-1D35-B853-575F-53C94F70E416}"/>
                </a:ext>
              </a:extLst>
            </p:cNvPr>
            <p:cNvSpPr txBox="1"/>
            <p:nvPr/>
          </p:nvSpPr>
          <p:spPr>
            <a:xfrm>
              <a:off x="9267109" y="953860"/>
              <a:ext cx="89479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NZ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 Na</a:t>
              </a:r>
              <a:r>
                <a:rPr lang="en-NZ" sz="1400" baseline="30000" dirty="0">
                  <a:latin typeface="Calibri" panose="020F0502020204030204" pitchFamily="34" charset="0"/>
                  <a:cs typeface="Calibri" panose="020F0502020204030204" pitchFamily="34" charset="0"/>
                </a:rPr>
                <a:t>+ </a:t>
              </a:r>
              <a:r>
                <a:rPr lang="en-NZ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K</a:t>
              </a:r>
              <a:r>
                <a:rPr lang="en-NZ" sz="1400" baseline="30000" dirty="0">
                  <a:latin typeface="Calibri" panose="020F0502020204030204" pitchFamily="34" charset="0"/>
                  <a:cs typeface="Calibri" panose="020F0502020204030204" pitchFamily="34" charset="0"/>
                </a:rPr>
                <a:t>+ </a:t>
              </a:r>
              <a:r>
                <a:rPr lang="en-NZ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Cl</a:t>
              </a:r>
              <a:r>
                <a:rPr lang="en-NZ" sz="1400" baseline="30000" dirty="0">
                  <a:latin typeface="Calibri" panose="020F0502020204030204" pitchFamily="34" charset="0"/>
                  <a:cs typeface="Calibri" panose="020F0502020204030204" pitchFamily="34" charset="0"/>
                </a:rPr>
                <a:t>-</a:t>
              </a:r>
            </a:p>
          </p:txBody>
        </p:sp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B9630509-0B93-CDFB-0DFC-69CCBAFF2B21}"/>
              </a:ext>
            </a:extLst>
          </p:cNvPr>
          <p:cNvGrpSpPr/>
          <p:nvPr/>
        </p:nvGrpSpPr>
        <p:grpSpPr>
          <a:xfrm>
            <a:off x="3417578" y="1628266"/>
            <a:ext cx="3131580" cy="2486057"/>
            <a:chOff x="3417578" y="1653666"/>
            <a:chExt cx="3131580" cy="2486057"/>
          </a:xfrm>
        </p:grpSpPr>
        <p:sp>
          <p:nvSpPr>
            <p:cNvPr id="148" name="TextBox 147">
              <a:extLst>
                <a:ext uri="{FF2B5EF4-FFF2-40B4-BE49-F238E27FC236}">
                  <a16:creationId xmlns:a16="http://schemas.microsoft.com/office/drawing/2014/main" id="{EB5E4F5C-CD1C-ECB2-CE4D-DB4745213547}"/>
                </a:ext>
              </a:extLst>
            </p:cNvPr>
            <p:cNvSpPr txBox="1"/>
            <p:nvPr/>
          </p:nvSpPr>
          <p:spPr>
            <a:xfrm>
              <a:off x="3417578" y="1653666"/>
              <a:ext cx="90762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NZ" sz="1600" b="1" dirty="0">
                  <a:solidFill>
                    <a:srgbClr val="FF00FF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Ouabain</a:t>
              </a:r>
            </a:p>
          </p:txBody>
        </p:sp>
        <p:sp>
          <p:nvSpPr>
            <p:cNvPr id="149" name="TextBox 148">
              <a:extLst>
                <a:ext uri="{FF2B5EF4-FFF2-40B4-BE49-F238E27FC236}">
                  <a16:creationId xmlns:a16="http://schemas.microsoft.com/office/drawing/2014/main" id="{510E43A6-3E60-4FE7-807C-BDC8764F5904}"/>
                </a:ext>
              </a:extLst>
            </p:cNvPr>
            <p:cNvSpPr txBox="1"/>
            <p:nvPr/>
          </p:nvSpPr>
          <p:spPr>
            <a:xfrm>
              <a:off x="5870767" y="3801169"/>
              <a:ext cx="67839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NZ" sz="1600" b="1" dirty="0">
                  <a:solidFill>
                    <a:srgbClr val="FF00FF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GLP-1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56768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TextBox 321">
            <a:extLst>
              <a:ext uri="{FF2B5EF4-FFF2-40B4-BE49-F238E27FC236}">
                <a16:creationId xmlns:a16="http://schemas.microsoft.com/office/drawing/2014/main" id="{E7D4871C-E1E8-6228-DE6E-5C1161124335}"/>
              </a:ext>
            </a:extLst>
          </p:cNvPr>
          <p:cNvSpPr txBox="1"/>
          <p:nvPr/>
        </p:nvSpPr>
        <p:spPr>
          <a:xfrm>
            <a:off x="75217" y="5706730"/>
            <a:ext cx="12041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NZ" dirty="0"/>
              <a:t>Like endothelium, </a:t>
            </a:r>
            <a:r>
              <a:rPr lang="en-NZ" b="1" dirty="0"/>
              <a:t>epithelial cells are contractile</a:t>
            </a:r>
            <a:r>
              <a:rPr lang="en-NZ" dirty="0"/>
              <a:t> via their peri-junctional </a:t>
            </a:r>
            <a:r>
              <a:rPr lang="en-NZ" b="1" dirty="0"/>
              <a:t>actomyosin ring</a:t>
            </a:r>
            <a:r>
              <a:rPr lang="en-NZ" dirty="0"/>
              <a:t>. Inflammatory mediators:</a:t>
            </a:r>
          </a:p>
        </p:txBody>
      </p:sp>
    </p:spTree>
    <p:extLst>
      <p:ext uri="{BB962C8B-B14F-4D97-AF65-F5344CB8AC3E}">
        <p14:creationId xmlns:p14="http://schemas.microsoft.com/office/powerpoint/2010/main" val="24162144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d1b36e95-0d50-42e9-958f-b63fa906beaa}" enabled="0" method="" siteId="{d1b36e95-0d50-42e9-958f-b63fa906beaa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8187</TotalTime>
  <Words>244</Words>
  <Application>Microsoft Office PowerPoint</Application>
  <PresentationFormat>Widescreen</PresentationFormat>
  <Paragraphs>86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Aptos</vt:lpstr>
      <vt:lpstr>Aptos Display</vt:lpstr>
      <vt:lpstr>Arial</vt:lpstr>
      <vt:lpstr>Calibri</vt:lpstr>
      <vt:lpstr>Cambria Math</vt:lpstr>
      <vt:lpstr>Tahoma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Peter Hunter</dc:creator>
  <cp:lastModifiedBy>Peter Hunter</cp:lastModifiedBy>
  <cp:revision>2</cp:revision>
  <dcterms:created xsi:type="dcterms:W3CDTF">2025-08-13T04:33:48Z</dcterms:created>
  <dcterms:modified xsi:type="dcterms:W3CDTF">2025-08-18T22:02:47Z</dcterms:modified>
</cp:coreProperties>
</file>